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493" r:id="rId6"/>
    <p:sldId id="2494" r:id="rId7"/>
    <p:sldId id="262" r:id="rId8"/>
    <p:sldId id="263" r:id="rId9"/>
    <p:sldId id="2484" r:id="rId10"/>
    <p:sldId id="2483" r:id="rId11"/>
    <p:sldId id="266" r:id="rId12"/>
    <p:sldId id="346" r:id="rId13"/>
    <p:sldId id="2489" r:id="rId14"/>
    <p:sldId id="2487" r:id="rId15"/>
    <p:sldId id="2492" r:id="rId16"/>
    <p:sldId id="2486" r:id="rId17"/>
    <p:sldId id="2496" r:id="rId18"/>
    <p:sldId id="2481" r:id="rId19"/>
    <p:sldId id="260" r:id="rId20"/>
    <p:sldId id="249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791A57-C739-470F-9C05-72BF2A712744}">
          <p14:sldIdLst>
            <p14:sldId id="256"/>
            <p14:sldId id="2493"/>
            <p14:sldId id="2494"/>
            <p14:sldId id="262"/>
          </p14:sldIdLst>
        </p14:section>
        <p14:section name="What is an event?" id="{B9070720-0EC9-4647-BDAC-98CC114CCC00}">
          <p14:sldIdLst>
            <p14:sldId id="263"/>
            <p14:sldId id="2484"/>
          </p14:sldIdLst>
        </p14:section>
        <p14:section name="What is event streaming?" id="{2710F842-64FC-4F84-AA6F-E24D91D86E0D}">
          <p14:sldIdLst>
            <p14:sldId id="2483"/>
            <p14:sldId id="266"/>
          </p14:sldIdLst>
        </p14:section>
        <p14:section name="Stream Processor" id="{592685A0-14D2-428C-AB68-719D059B23AB}">
          <p14:sldIdLst>
            <p14:sldId id="346"/>
            <p14:sldId id="2489"/>
            <p14:sldId id="2487"/>
            <p14:sldId id="2492"/>
            <p14:sldId id="2486"/>
            <p14:sldId id="2496"/>
          </p14:sldIdLst>
        </p14:section>
        <p14:section name="Resources" id="{F52AB805-C815-4552-A724-83F790084661}">
          <p14:sldIdLst>
            <p14:sldId id="2481"/>
            <p14:sldId id="260"/>
            <p14:sldId id="24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E09"/>
    <a:srgbClr val="FFFFFF"/>
    <a:srgbClr val="E8C2C4"/>
    <a:srgbClr val="F09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0F7F-09A8-4205-BF3C-66368A8E7AB8}" v="454" dt="2023-01-09T15:13:09.140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71" autoAdjust="0"/>
  </p:normalViewPr>
  <p:slideViewPr>
    <p:cSldViewPr snapToGrid="0">
      <p:cViewPr varScale="1">
        <p:scale>
          <a:sx n="87" d="100"/>
          <a:sy n="87" d="100"/>
        </p:scale>
        <p:origin x="411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le, Joshua D (Josh)" userId="802ed59e-71e9-4568-98ca-48d87049e306" providerId="ADAL" clId="{A5E80F7F-09A8-4205-BF3C-66368A8E7AB8}"/>
    <pc:docChg chg="undo redo custSel addSld delSld modSld sldOrd addSection delSection modSection">
      <pc:chgData name="Castle, Joshua D (Josh)" userId="802ed59e-71e9-4568-98ca-48d87049e306" providerId="ADAL" clId="{A5E80F7F-09A8-4205-BF3C-66368A8E7AB8}" dt="2023-01-09T16:28:10.533" v="3902" actId="20577"/>
      <pc:docMkLst>
        <pc:docMk/>
      </pc:docMkLst>
      <pc:sldChg chg="addSp delSp modSp mod addAnim modAnim">
        <pc:chgData name="Castle, Joshua D (Josh)" userId="802ed59e-71e9-4568-98ca-48d87049e306" providerId="ADAL" clId="{A5E80F7F-09A8-4205-BF3C-66368A8E7AB8}" dt="2023-01-09T15:13:09.140" v="3854"/>
        <pc:sldMkLst>
          <pc:docMk/>
          <pc:sldMk cId="1487700712" sldId="256"/>
        </pc:sldMkLst>
        <pc:spChg chg="mod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Castle, Joshua D (Josh)" userId="802ed59e-71e9-4568-98ca-48d87049e306" providerId="ADAL" clId="{A5E80F7F-09A8-4205-BF3C-66368A8E7AB8}" dt="2022-12-21T15:56:55.911" v="2598" actId="20577"/>
          <ac:spMkLst>
            <pc:docMk/>
            <pc:sldMk cId="1487700712" sldId="256"/>
            <ac:spMk id="3" creationId="{48B6CF59-4E5B-494D-A2F7-97ADD01E6497}"/>
          </ac:spMkLst>
        </pc:spChg>
        <pc:spChg chg="add del">
          <ac:chgData name="Castle, Joshua D (Josh)" userId="802ed59e-71e9-4568-98ca-48d87049e306" providerId="ADAL" clId="{A5E80F7F-09A8-4205-BF3C-66368A8E7AB8}" dt="2022-12-19T16:27:24.556" v="16" actId="26606"/>
          <ac:spMkLst>
            <pc:docMk/>
            <pc:sldMk cId="1487700712" sldId="256"/>
            <ac:spMk id="15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19T16:27:24.556" v="16" actId="26606"/>
          <ac:spMkLst>
            <pc:docMk/>
            <pc:sldMk cId="1487700712" sldId="256"/>
            <ac:spMk id="22" creationId="{4A2E7EC3-E07C-46CE-9B25-41865A50681C}"/>
          </ac:spMkLst>
        </pc:spChg>
        <pc:spChg chg="add del">
          <ac:chgData name="Castle, Joshua D (Josh)" userId="802ed59e-71e9-4568-98ca-48d87049e306" providerId="ADAL" clId="{A5E80F7F-09A8-4205-BF3C-66368A8E7AB8}" dt="2022-12-19T16:27:24.550" v="15" actId="26606"/>
          <ac:spMkLst>
            <pc:docMk/>
            <pc:sldMk cId="1487700712" sldId="256"/>
            <ac:spMk id="1031" creationId="{5C300011-FC29-4481-853E-5E2537982118}"/>
          </ac:spMkLst>
        </pc:spChg>
        <pc:spChg chg="add del">
          <ac:chgData name="Castle, Joshua D (Josh)" userId="802ed59e-71e9-4568-98ca-48d87049e306" providerId="ADAL" clId="{A5E80F7F-09A8-4205-BF3C-66368A8E7AB8}" dt="2022-12-19T16:27:24.550" v="15" actId="26606"/>
          <ac:spMkLst>
            <pc:docMk/>
            <pc:sldMk cId="1487700712" sldId="256"/>
            <ac:spMk id="1038" creationId="{2B088ECE-ADBE-44B1-84A8-2D8A8D1359A9}"/>
          </ac:spMkLst>
        </pc:spChg>
        <pc:spChg chg="add del">
          <ac:chgData name="Castle, Joshua D (Josh)" userId="802ed59e-71e9-4568-98ca-48d87049e306" providerId="ADAL" clId="{A5E80F7F-09A8-4205-BF3C-66368A8E7AB8}" dt="2022-12-19T16:29:06.043" v="149" actId="26606"/>
          <ac:spMkLst>
            <pc:docMk/>
            <pc:sldMk cId="1487700712" sldId="256"/>
            <ac:spMk id="1040" creationId="{1858541D-2420-42BA-AE82-6F4C2C9532CD}"/>
          </ac:spMkLst>
        </pc:spChg>
        <pc:spChg chg="add del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1046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19T16:29:06.040" v="148" actId="26606"/>
          <ac:spMkLst>
            <pc:docMk/>
            <pc:sldMk cId="1487700712" sldId="256"/>
            <ac:spMk id="1053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2-12-19T16:29:06.043" v="149" actId="26606"/>
          <ac:spMkLst>
            <pc:docMk/>
            <pc:sldMk cId="1487700712" sldId="256"/>
            <ac:spMk id="1055" creationId="{1858541D-2420-42BA-AE82-6F4C2C9532CD}"/>
          </ac:spMkLst>
        </pc:spChg>
        <pc:grpChg chg="add del">
          <ac:chgData name="Castle, Joshua D (Josh)" userId="802ed59e-71e9-4568-98ca-48d87049e306" providerId="ADAL" clId="{A5E80F7F-09A8-4205-BF3C-66368A8E7AB8}" dt="2022-12-19T16:27:24.556" v="16" actId="26606"/>
          <ac:grpSpMkLst>
            <pc:docMk/>
            <pc:sldMk cId="1487700712" sldId="256"/>
            <ac:grpSpMk id="17" creationId="{AA9EB0BC-A85E-4C26-B355-5DFCEF6CCB49}"/>
          </ac:grpSpMkLst>
        </pc:grpChg>
        <pc:grpChg chg="add del">
          <ac:chgData name="Castle, Joshua D (Josh)" userId="802ed59e-71e9-4568-98ca-48d87049e306" providerId="ADAL" clId="{A5E80F7F-09A8-4205-BF3C-66368A8E7AB8}" dt="2022-12-19T16:27:24.550" v="15" actId="26606"/>
          <ac:grpSpMkLst>
            <pc:docMk/>
            <pc:sldMk cId="1487700712" sldId="256"/>
            <ac:grpSpMk id="1033" creationId="{DB34F5CF-EEE1-407F-9F91-DAF38BFCF8F6}"/>
          </ac:grpSpMkLst>
        </pc:grpChg>
        <pc:grpChg chg="add del">
          <ac:chgData name="Castle, Joshua D (Josh)" userId="802ed59e-71e9-4568-98ca-48d87049e306" providerId="ADAL" clId="{A5E80F7F-09A8-4205-BF3C-66368A8E7AB8}" dt="2022-12-19T16:29:06.043" v="149" actId="26606"/>
          <ac:grpSpMkLst>
            <pc:docMk/>
            <pc:sldMk cId="1487700712" sldId="256"/>
            <ac:grpSpMk id="1041" creationId="{78305D22-9D29-496C-9D4A-9ED19F72DA2B}"/>
          </ac:grpSpMkLst>
        </pc:grpChg>
        <pc:grpChg chg="add del">
          <ac:chgData name="Castle, Joshua D (Josh)" userId="802ed59e-71e9-4568-98ca-48d87049e306" providerId="ADAL" clId="{A5E80F7F-09A8-4205-BF3C-66368A8E7AB8}" dt="2022-12-19T16:29:06.040" v="148" actId="26606"/>
          <ac:grpSpMkLst>
            <pc:docMk/>
            <pc:sldMk cId="1487700712" sldId="256"/>
            <ac:grpSpMk id="1048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2-12-19T16:29:06.043" v="149" actId="26606"/>
          <ac:grpSpMkLst>
            <pc:docMk/>
            <pc:sldMk cId="1487700712" sldId="256"/>
            <ac:grpSpMk id="1056" creationId="{78305D22-9D29-496C-9D4A-9ED19F72DA2B}"/>
          </ac:grpSpMkLst>
        </pc:grpChg>
        <pc:picChg chg="del">
          <ac:chgData name="Castle, Joshua D (Josh)" userId="802ed59e-71e9-4568-98ca-48d87049e306" providerId="ADAL" clId="{A5E80F7F-09A8-4205-BF3C-66368A8E7AB8}" dt="2022-12-19T16:27:01.158" v="13" actId="478"/>
          <ac:picMkLst>
            <pc:docMk/>
            <pc:sldMk cId="1487700712" sldId="256"/>
            <ac:picMk id="7" creationId="{3840F91C-EDD0-4D4E-A4AB-E6C77856C88C}"/>
          </ac:picMkLst>
        </pc:picChg>
        <pc:picChg chg="add del mod ord">
          <ac:chgData name="Castle, Joshua D (Josh)" userId="802ed59e-71e9-4568-98ca-48d87049e306" providerId="ADAL" clId="{A5E80F7F-09A8-4205-BF3C-66368A8E7AB8}" dt="2023-01-06T13:29:02.297" v="2602" actId="14826"/>
          <ac:picMkLst>
            <pc:docMk/>
            <pc:sldMk cId="1487700712" sldId="256"/>
            <ac:picMk id="1026" creationId="{D384F928-31B5-4B38-8238-F8B303C253EC}"/>
          </ac:picMkLst>
        </pc:picChg>
      </pc:sldChg>
      <pc:sldChg chg="addSp delSp modSp mod">
        <pc:chgData name="Castle, Joshua D (Josh)" userId="802ed59e-71e9-4568-98ca-48d87049e306" providerId="ADAL" clId="{A5E80F7F-09A8-4205-BF3C-66368A8E7AB8}" dt="2023-01-06T14:16:36.101" v="3173" actId="20577"/>
        <pc:sldMkLst>
          <pc:docMk/>
          <pc:sldMk cId="3501347425" sldId="260"/>
        </pc:sldMkLst>
        <pc:spChg chg="mod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Castle, Joshua D (Josh)" userId="802ed59e-71e9-4568-98ca-48d87049e306" providerId="ADAL" clId="{A5E80F7F-09A8-4205-BF3C-66368A8E7AB8}" dt="2023-01-06T14:16:36.101" v="3173" actId="20577"/>
          <ac:spMkLst>
            <pc:docMk/>
            <pc:sldMk cId="3501347425" sldId="260"/>
            <ac:spMk id="3" creationId="{A9CB511D-EA45-4336-847C-1252667143B5}"/>
          </ac:spMkLst>
        </pc:spChg>
        <pc:spChg chg="del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10" creationId="{379F11E2-8BA5-4C5C-AE7C-361E5EA011FF}"/>
          </ac:spMkLst>
        </pc:spChg>
        <pc:spChg chg="del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12" creationId="{7C00E1DA-EC7C-40FC-95E3-11FDCD2E4291}"/>
          </ac:spMkLst>
        </pc:spChg>
        <pc:spChg chg="add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22" creationId="{99D7C13F-A74A-458C-BD0A-E94D29F59A8A}"/>
          </ac:spMkLst>
        </pc:spChg>
        <pc:spChg chg="add">
          <ac:chgData name="Castle, Joshua D (Josh)" userId="802ed59e-71e9-4568-98ca-48d87049e306" providerId="ADAL" clId="{A5E80F7F-09A8-4205-BF3C-66368A8E7AB8}" dt="2023-01-06T14:16:22.568" v="3164" actId="26606"/>
          <ac:spMkLst>
            <pc:docMk/>
            <pc:sldMk cId="3501347425" sldId="260"/>
            <ac:spMk id="24" creationId="{4EA0D2BB-E66C-43E1-9553-F0782C709386}"/>
          </ac:spMkLst>
        </pc:spChg>
        <pc:grpChg chg="del">
          <ac:chgData name="Castle, Joshua D (Josh)" userId="802ed59e-71e9-4568-98ca-48d87049e306" providerId="ADAL" clId="{A5E80F7F-09A8-4205-BF3C-66368A8E7AB8}" dt="2023-01-06T14:16:22.568" v="3164" actId="26606"/>
          <ac:grpSpMkLst>
            <pc:docMk/>
            <pc:sldMk cId="3501347425" sldId="260"/>
            <ac:grpSpMk id="14" creationId="{9A421166-2996-41A7-B094-AE5316F347DD}"/>
          </ac:grpSpMkLst>
        </pc:grpChg>
        <pc:picChg chg="del">
          <ac:chgData name="Castle, Joshua D (Josh)" userId="802ed59e-71e9-4568-98ca-48d87049e306" providerId="ADAL" clId="{A5E80F7F-09A8-4205-BF3C-66368A8E7AB8}" dt="2023-01-06T14:16:13.160" v="3160" actId="478"/>
          <ac:picMkLst>
            <pc:docMk/>
            <pc:sldMk cId="3501347425" sldId="260"/>
            <ac:picMk id="5" creationId="{A21EA617-6D48-425F-97A8-7FEC82C8F401}"/>
          </ac:picMkLst>
        </pc:picChg>
        <pc:picChg chg="add mod ord">
          <ac:chgData name="Castle, Joshua D (Josh)" userId="802ed59e-71e9-4568-98ca-48d87049e306" providerId="ADAL" clId="{A5E80F7F-09A8-4205-BF3C-66368A8E7AB8}" dt="2023-01-06T14:16:22.568" v="3164" actId="26606"/>
          <ac:picMkLst>
            <pc:docMk/>
            <pc:sldMk cId="3501347425" sldId="260"/>
            <ac:picMk id="11" creationId="{82601E5E-733E-4EE5-8871-2574D085A761}"/>
          </ac:picMkLst>
        </pc:picChg>
      </pc:sldChg>
      <pc:sldChg chg="addSp delSp modSp mod setBg setClrOvrMap modNotesTx">
        <pc:chgData name="Castle, Joshua D (Josh)" userId="802ed59e-71e9-4568-98ca-48d87049e306" providerId="ADAL" clId="{A5E80F7F-09A8-4205-BF3C-66368A8E7AB8}" dt="2023-01-06T14:13:07.293" v="2989" actId="20577"/>
        <pc:sldMkLst>
          <pc:docMk/>
          <pc:sldMk cId="2114060424" sldId="262"/>
        </pc:sldMkLst>
        <pc:spChg chg="mod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" creationId="{FA0997D0-058A-4042-8A67-B3B62848AF3D}"/>
          </ac:spMkLst>
        </pc:spChg>
        <pc:spChg chg="add mod">
          <ac:chgData name="Castle, Joshua D (Josh)" userId="802ed59e-71e9-4568-98ca-48d87049e306" providerId="ADAL" clId="{A5E80F7F-09A8-4205-BF3C-66368A8E7AB8}" dt="2022-12-21T15:44:07.361" v="2568" actId="1076"/>
          <ac:spMkLst>
            <pc:docMk/>
            <pc:sldMk cId="2114060424" sldId="262"/>
            <ac:spMk id="6" creationId="{F1502A27-B2DE-455F-A9BF-4662E0F2FCD2}"/>
          </ac:spMkLst>
        </pc:spChg>
        <pc:spChg chg="add del">
          <ac:chgData name="Castle, Joshua D (Josh)" userId="802ed59e-71e9-4568-98ca-48d87049e306" providerId="ADAL" clId="{A5E80F7F-09A8-4205-BF3C-66368A8E7AB8}" dt="2022-12-21T15:44:01.364" v="2567" actId="22"/>
          <ac:spMkLst>
            <pc:docMk/>
            <pc:sldMk cId="2114060424" sldId="262"/>
            <ac:spMk id="17" creationId="{C215F01B-5165-48F7-8B59-59E8266E00FD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3" creationId="{CE8BCA1D-ACDF-4D63-9AA0-366C4F8553DD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5" creationId="{5DB82E3F-D9C4-42E7-AABF-D760C2F5615B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7" creationId="{5F145784-B126-48E6-B33B-0BEA2EBF1884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29" creationId="{06AD7FED-ECA8-4F84-9067-C1B1E9610F13}"/>
          </ac:spMkLst>
        </pc:spChg>
        <pc:spChg chg="add del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31" creationId="{74DF12F2-5059-41AC-A8BD-D5E115CDC266}"/>
          </ac:spMkLst>
        </pc:spChg>
        <pc:spChg chg="add del">
          <ac:chgData name="Castle, Joshua D (Josh)" userId="802ed59e-71e9-4568-98ca-48d87049e306" providerId="ADAL" clId="{A5E80F7F-09A8-4205-BF3C-66368A8E7AB8}" dt="2022-12-21T15:37:57.219" v="2554" actId="26606"/>
          <ac:spMkLst>
            <pc:docMk/>
            <pc:sldMk cId="2114060424" sldId="262"/>
            <ac:spMk id="36" creationId="{2E32075D-9299-4657-87D7-B9987B7FDE36}"/>
          </ac:spMkLst>
        </pc:spChg>
        <pc:spChg chg="add del">
          <ac:chgData name="Castle, Joshua D (Josh)" userId="802ed59e-71e9-4568-98ca-48d87049e306" providerId="ADAL" clId="{A5E80F7F-09A8-4205-BF3C-66368A8E7AB8}" dt="2022-12-21T15:38:00.920" v="2556" actId="26606"/>
          <ac:spMkLst>
            <pc:docMk/>
            <pc:sldMk cId="2114060424" sldId="262"/>
            <ac:spMk id="38" creationId="{1E8FD5CD-351E-4B06-8B78-BD5102D00908}"/>
          </ac:spMkLst>
        </pc:spChg>
        <pc:spChg chg="add del">
          <ac:chgData name="Castle, Joshua D (Josh)" userId="802ed59e-71e9-4568-98ca-48d87049e306" providerId="ADAL" clId="{A5E80F7F-09A8-4205-BF3C-66368A8E7AB8}" dt="2022-12-21T15:38:00.920" v="2556" actId="26606"/>
          <ac:spMkLst>
            <pc:docMk/>
            <pc:sldMk cId="2114060424" sldId="262"/>
            <ac:spMk id="39" creationId="{8F404549-B4DC-481C-926C-DED3EF1C585B}"/>
          </ac:spMkLst>
        </pc:spChg>
        <pc:spChg chg="add">
          <ac:chgData name="Castle, Joshua D (Josh)" userId="802ed59e-71e9-4568-98ca-48d87049e306" providerId="ADAL" clId="{A5E80F7F-09A8-4205-BF3C-66368A8E7AB8}" dt="2022-12-21T15:38:00.946" v="2557" actId="26606"/>
          <ac:spMkLst>
            <pc:docMk/>
            <pc:sldMk cId="2114060424" sldId="262"/>
            <ac:spMk id="41" creationId="{2E32075D-9299-4657-87D7-B9987B7FDE36}"/>
          </ac:spMkLst>
        </pc:spChg>
        <pc:graphicFrameChg chg="mod ord modGraphic">
          <ac:chgData name="Castle, Joshua D (Josh)" userId="802ed59e-71e9-4568-98ca-48d87049e306" providerId="ADAL" clId="{A5E80F7F-09A8-4205-BF3C-66368A8E7AB8}" dt="2022-12-21T15:43:42.572" v="2563"/>
          <ac:graphicFrameMkLst>
            <pc:docMk/>
            <pc:sldMk cId="2114060424" sldId="262"/>
            <ac:graphicFrameMk id="5" creationId="{5F16C16F-E074-4EF4-856A-EA7CCF53712E}"/>
          </ac:graphicFrameMkLst>
        </pc:graphicFrameChg>
        <pc:picChg chg="add mod">
          <ac:chgData name="Castle, Joshua D (Josh)" userId="802ed59e-71e9-4568-98ca-48d87049e306" providerId="ADAL" clId="{A5E80F7F-09A8-4205-BF3C-66368A8E7AB8}" dt="2022-12-21T15:38:00.946" v="2557" actId="26606"/>
          <ac:picMkLst>
            <pc:docMk/>
            <pc:sldMk cId="2114060424" sldId="262"/>
            <ac:picMk id="4" creationId="{7EAAC4A6-92FB-4DD0-9FA8-EAECE86FDC4B}"/>
          </ac:picMkLst>
        </pc:picChg>
      </pc:sldChg>
      <pc:sldChg chg="modSp mod">
        <pc:chgData name="Castle, Joshua D (Josh)" userId="802ed59e-71e9-4568-98ca-48d87049e306" providerId="ADAL" clId="{A5E80F7F-09A8-4205-BF3C-66368A8E7AB8}" dt="2023-01-06T13:29:51.569" v="2615" actId="20577"/>
        <pc:sldMkLst>
          <pc:docMk/>
          <pc:sldMk cId="1884814303" sldId="263"/>
        </pc:sldMkLst>
        <pc:spChg chg="mod">
          <ac:chgData name="Castle, Joshua D (Josh)" userId="802ed59e-71e9-4568-98ca-48d87049e306" providerId="ADAL" clId="{A5E80F7F-09A8-4205-BF3C-66368A8E7AB8}" dt="2022-12-21T15:44:25.301" v="2569" actId="33524"/>
          <ac:spMkLst>
            <pc:docMk/>
            <pc:sldMk cId="1884814303" sldId="263"/>
            <ac:spMk id="5" creationId="{C6A78669-EAEE-4F7A-B19A-F9A8F7CF0E83}"/>
          </ac:spMkLst>
        </pc:spChg>
        <pc:graphicFrameChg chg="mod">
          <ac:chgData name="Castle, Joshua D (Josh)" userId="802ed59e-71e9-4568-98ca-48d87049e306" providerId="ADAL" clId="{A5E80F7F-09A8-4205-BF3C-66368A8E7AB8}" dt="2023-01-06T13:29:51.569" v="2615" actId="20577"/>
          <ac:graphicFrameMkLst>
            <pc:docMk/>
            <pc:sldMk cId="1884814303" sldId="263"/>
            <ac:graphicFrameMk id="8" creationId="{D0DF8DDB-0FA1-615B-08CF-36176AA335EA}"/>
          </ac:graphicFrameMkLst>
        </pc:graphicFrameChg>
      </pc:sldChg>
      <pc:sldChg chg="del">
        <pc:chgData name="Castle, Joshua D (Josh)" userId="802ed59e-71e9-4568-98ca-48d87049e306" providerId="ADAL" clId="{A5E80F7F-09A8-4205-BF3C-66368A8E7AB8}" dt="2022-12-19T20:59:16.815" v="802" actId="2696"/>
        <pc:sldMkLst>
          <pc:docMk/>
          <pc:sldMk cId="3558360043" sldId="264"/>
        </pc:sldMkLst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057544746" sldId="265"/>
        </pc:sldMkLst>
      </pc:sldChg>
      <pc:sldChg chg="addSp delSp modSp mod modAnim modNotesTx">
        <pc:chgData name="Castle, Joshua D (Josh)" userId="802ed59e-71e9-4568-98ca-48d87049e306" providerId="ADAL" clId="{A5E80F7F-09A8-4205-BF3C-66368A8E7AB8}" dt="2023-01-06T14:39:40.304" v="3335" actId="20577"/>
        <pc:sldMkLst>
          <pc:docMk/>
          <pc:sldMk cId="800854657" sldId="266"/>
        </pc:sldMkLst>
        <pc:spChg chg="add mod">
          <ac:chgData name="Castle, Joshua D (Josh)" userId="802ed59e-71e9-4568-98ca-48d87049e306" providerId="ADAL" clId="{A5E80F7F-09A8-4205-BF3C-66368A8E7AB8}" dt="2022-12-19T19:47:16.584" v="576" actId="1037"/>
          <ac:spMkLst>
            <pc:docMk/>
            <pc:sldMk cId="800854657" sldId="266"/>
            <ac:spMk id="4" creationId="{E4EA2442-BE48-423C-AFC9-42301658008B}"/>
          </ac:spMkLst>
        </pc:spChg>
        <pc:spChg chg="mod">
          <ac:chgData name="Castle, Joshua D (Josh)" userId="802ed59e-71e9-4568-98ca-48d87049e306" providerId="ADAL" clId="{A5E80F7F-09A8-4205-BF3C-66368A8E7AB8}" dt="2022-12-20T20:05:08.355" v="1851" actId="20577"/>
          <ac:spMkLst>
            <pc:docMk/>
            <pc:sldMk cId="800854657" sldId="266"/>
            <ac:spMk id="6" creationId="{F3D5076B-34D9-4B2A-A4C5-1509EE99DE52}"/>
          </ac:spMkLst>
        </pc:spChg>
        <pc:spChg chg="del">
          <ac:chgData name="Castle, Joshua D (Josh)" userId="802ed59e-71e9-4568-98ca-48d87049e306" providerId="ADAL" clId="{A5E80F7F-09A8-4205-BF3C-66368A8E7AB8}" dt="2022-12-20T20:04:54.616" v="1844" actId="478"/>
          <ac:spMkLst>
            <pc:docMk/>
            <pc:sldMk cId="800854657" sldId="266"/>
            <ac:spMk id="8" creationId="{E7C7A60E-8E99-410C-BB1F-8C5F0762F1F0}"/>
          </ac:spMkLst>
        </pc:spChg>
        <pc:spChg chg="del">
          <ac:chgData name="Castle, Joshua D (Josh)" userId="802ed59e-71e9-4568-98ca-48d87049e306" providerId="ADAL" clId="{A5E80F7F-09A8-4205-BF3C-66368A8E7AB8}" dt="2022-12-20T20:04:59.304" v="1845" actId="478"/>
          <ac:spMkLst>
            <pc:docMk/>
            <pc:sldMk cId="800854657" sldId="266"/>
            <ac:spMk id="10" creationId="{D01960C5-E58B-402B-A13D-2D6D1A6F7795}"/>
          </ac:spMkLst>
        </pc:spChg>
        <pc:spChg chg="add del mod">
          <ac:chgData name="Castle, Joshua D (Josh)" userId="802ed59e-71e9-4568-98ca-48d87049e306" providerId="ADAL" clId="{A5E80F7F-09A8-4205-BF3C-66368A8E7AB8}" dt="2022-12-20T20:10:34.453" v="1888" actId="478"/>
          <ac:spMkLst>
            <pc:docMk/>
            <pc:sldMk cId="800854657" sldId="266"/>
            <ac:spMk id="12" creationId="{CBAFB8CA-5744-459C-943C-F1C221379052}"/>
          </ac:spMkLst>
        </pc:spChg>
        <pc:picChg chg="add del mod">
          <ac:chgData name="Castle, Joshua D (Josh)" userId="802ed59e-71e9-4568-98ca-48d87049e306" providerId="ADAL" clId="{A5E80F7F-09A8-4205-BF3C-66368A8E7AB8}" dt="2023-01-06T14:36:36.689" v="3267" actId="478"/>
          <ac:picMkLst>
            <pc:docMk/>
            <pc:sldMk cId="800854657" sldId="266"/>
            <ac:picMk id="9" creationId="{8051D5B4-BF98-4EF6-BB6B-AF1EC2FB892D}"/>
          </ac:picMkLst>
        </pc:picChg>
        <pc:picChg chg="add mod ord">
          <ac:chgData name="Castle, Joshua D (Josh)" userId="802ed59e-71e9-4568-98ca-48d87049e306" providerId="ADAL" clId="{A5E80F7F-09A8-4205-BF3C-66368A8E7AB8}" dt="2022-12-20T20:10:13.851" v="1886" actId="167"/>
          <ac:picMkLst>
            <pc:docMk/>
            <pc:sldMk cId="800854657" sldId="266"/>
            <ac:picMk id="11" creationId="{C43A56E3-3D1A-4BD9-AD73-EC59EC973633}"/>
          </ac:picMkLst>
        </pc:picChg>
        <pc:picChg chg="add mod">
          <ac:chgData name="Castle, Joshua D (Josh)" userId="802ed59e-71e9-4568-98ca-48d87049e306" providerId="ADAL" clId="{A5E80F7F-09A8-4205-BF3C-66368A8E7AB8}" dt="2023-01-06T14:37:09.270" v="3276" actId="1076"/>
          <ac:picMkLst>
            <pc:docMk/>
            <pc:sldMk cId="800854657" sldId="266"/>
            <ac:picMk id="12" creationId="{0759F616-60C8-4B0F-A761-B4DE97452492}"/>
          </ac:picMkLst>
        </pc:picChg>
        <pc:picChg chg="del mod">
          <ac:chgData name="Castle, Joshua D (Josh)" userId="802ed59e-71e9-4568-98ca-48d87049e306" providerId="ADAL" clId="{A5E80F7F-09A8-4205-BF3C-66368A8E7AB8}" dt="2022-12-20T20:10:18.929" v="1887" actId="478"/>
          <ac:picMkLst>
            <pc:docMk/>
            <pc:sldMk cId="800854657" sldId="266"/>
            <ac:picMk id="1026" creationId="{326C2A2F-CF1A-45B6-BC11-DFA73135047C}"/>
          </ac:picMkLst>
        </pc:picChg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735138589" sldId="327"/>
        </pc:sldMkLst>
      </pc:sldChg>
      <pc:sldChg chg="del">
        <pc:chgData name="Castle, Joshua D (Josh)" userId="802ed59e-71e9-4568-98ca-48d87049e306" providerId="ADAL" clId="{A5E80F7F-09A8-4205-BF3C-66368A8E7AB8}" dt="2022-12-19T20:59:43.716" v="803" actId="2696"/>
        <pc:sldMkLst>
          <pc:docMk/>
          <pc:sldMk cId="565393283" sldId="334"/>
        </pc:sldMkLst>
      </pc:sldChg>
      <pc:sldChg chg="del">
        <pc:chgData name="Castle, Joshua D (Josh)" userId="802ed59e-71e9-4568-98ca-48d87049e306" providerId="ADAL" clId="{A5E80F7F-09A8-4205-BF3C-66368A8E7AB8}" dt="2022-12-19T19:48:19.504" v="579" actId="47"/>
        <pc:sldMkLst>
          <pc:docMk/>
          <pc:sldMk cId="3149665265" sldId="335"/>
        </pc:sldMkLst>
      </pc:sldChg>
      <pc:sldChg chg="del">
        <pc:chgData name="Castle, Joshua D (Josh)" userId="802ed59e-71e9-4568-98ca-48d87049e306" providerId="ADAL" clId="{A5E80F7F-09A8-4205-BF3C-66368A8E7AB8}" dt="2022-12-19T19:48:48.176" v="580" actId="47"/>
        <pc:sldMkLst>
          <pc:docMk/>
          <pc:sldMk cId="3452056795" sldId="336"/>
        </pc:sldMkLst>
      </pc:sldChg>
      <pc:sldChg chg="addSp delSp modSp add mod delAnim modAnim modNotesTx">
        <pc:chgData name="Castle, Joshua D (Josh)" userId="802ed59e-71e9-4568-98ca-48d87049e306" providerId="ADAL" clId="{A5E80F7F-09A8-4205-BF3C-66368A8E7AB8}" dt="2022-12-20T15:46:57.120" v="1522" actId="20577"/>
        <pc:sldMkLst>
          <pc:docMk/>
          <pc:sldMk cId="436007910" sldId="346"/>
        </pc:sldMkLst>
        <pc:spChg chg="mod">
          <ac:chgData name="Castle, Joshua D (Josh)" userId="802ed59e-71e9-4568-98ca-48d87049e306" providerId="ADAL" clId="{A5E80F7F-09A8-4205-BF3C-66368A8E7AB8}" dt="2022-12-20T15:46:43.649" v="1520" actId="20577"/>
          <ac:spMkLst>
            <pc:docMk/>
            <pc:sldMk cId="436007910" sldId="346"/>
            <ac:spMk id="2" creationId="{BB0C16DB-CAF3-40EE-BD2C-4CBC2D73F3DF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5" creationId="{B7933EFA-A605-41C2-AE23-11AA9A3C7E25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6" creationId="{FF748CAC-1CDA-41FC-A46E-29C887860CF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8" creationId="{935CD1BF-E3D4-4179-851B-2905B27D6CEC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9" creationId="{6A48708F-109F-4A59-84F1-CBD5E4260DE7}"/>
          </ac:spMkLst>
        </pc:spChg>
        <pc:spChg chg="del mod">
          <ac:chgData name="Castle, Joshua D (Josh)" userId="802ed59e-71e9-4568-98ca-48d87049e306" providerId="ADAL" clId="{A5E80F7F-09A8-4205-BF3C-66368A8E7AB8}" dt="2022-12-20T15:44:49.036" v="1470"/>
          <ac:spMkLst>
            <pc:docMk/>
            <pc:sldMk cId="436007910" sldId="346"/>
            <ac:spMk id="12" creationId="{05469478-4086-478D-94DE-EA07F133E4F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14" creationId="{F81D6658-D8C0-4D30-B0FC-50621D09CCCF}"/>
          </ac:spMkLst>
        </pc:spChg>
        <pc:spChg chg="add del mod">
          <ac:chgData name="Castle, Joshua D (Josh)" userId="802ed59e-71e9-4568-98ca-48d87049e306" providerId="ADAL" clId="{A5E80F7F-09A8-4205-BF3C-66368A8E7AB8}" dt="2022-12-20T15:38:13.632" v="1364" actId="478"/>
          <ac:spMkLst>
            <pc:docMk/>
            <pc:sldMk cId="436007910" sldId="346"/>
            <ac:spMk id="15" creationId="{4285D3DD-D0FA-41A4-AB94-099B2A07023A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19" creationId="{D9D54E9E-28D6-4EA6-89D9-37B9609FB299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20" creationId="{7223E033-1E8C-4E89-BD5F-55F221F84798}"/>
          </ac:spMkLst>
        </pc:spChg>
        <pc:spChg chg="del mod">
          <ac:chgData name="Castle, Joshua D (Josh)" userId="802ed59e-71e9-4568-98ca-48d87049e306" providerId="ADAL" clId="{A5E80F7F-09A8-4205-BF3C-66368A8E7AB8}" dt="2022-12-20T15:41:55.095" v="1370" actId="12084"/>
          <ac:spMkLst>
            <pc:docMk/>
            <pc:sldMk cId="436007910" sldId="346"/>
            <ac:spMk id="22" creationId="{42BD18DE-B2BA-4C84-B9ED-3C1E4D227449}"/>
          </ac:spMkLst>
        </pc:spChg>
        <pc:spChg chg="add mod">
          <ac:chgData name="Castle, Joshua D (Josh)" userId="802ed59e-71e9-4568-98ca-48d87049e306" providerId="ADAL" clId="{A5E80F7F-09A8-4205-BF3C-66368A8E7AB8}" dt="2022-12-20T15:43:52.652" v="1398"/>
          <ac:spMkLst>
            <pc:docMk/>
            <pc:sldMk cId="436007910" sldId="346"/>
            <ac:spMk id="27" creationId="{B5EF14C7-F2DB-40D8-8BFA-3F2A64398071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29" creationId="{2A9C035D-F0B0-4139-9CAA-481E767F2CDD}"/>
          </ac:spMkLst>
        </pc:spChg>
        <pc:spChg chg="mod">
          <ac:chgData name="Castle, Joshua D (Josh)" userId="802ed59e-71e9-4568-98ca-48d87049e306" providerId="ADAL" clId="{A5E80F7F-09A8-4205-BF3C-66368A8E7AB8}" dt="2022-12-20T15:45:01.472" v="1503" actId="1037"/>
          <ac:spMkLst>
            <pc:docMk/>
            <pc:sldMk cId="436007910" sldId="346"/>
            <ac:spMk id="30" creationId="{8AE336AD-997E-4C4C-857A-31C6D0D40297}"/>
          </ac:spMkLst>
        </pc:spChg>
        <pc:spChg chg="add mod">
          <ac:chgData name="Castle, Joshua D (Josh)" userId="802ed59e-71e9-4568-98ca-48d87049e306" providerId="ADAL" clId="{A5E80F7F-09A8-4205-BF3C-66368A8E7AB8}" dt="2022-12-20T15:44:02.719" v="1417" actId="1076"/>
          <ac:spMkLst>
            <pc:docMk/>
            <pc:sldMk cId="436007910" sldId="346"/>
            <ac:spMk id="31" creationId="{F32D30DE-3F88-4127-8212-FC4F6AAF9B6E}"/>
          </ac:spMkLst>
        </pc:spChg>
        <pc:grpChg chg="add mod">
          <ac:chgData name="Castle, Joshua D (Josh)" userId="802ed59e-71e9-4568-98ca-48d87049e306" providerId="ADAL" clId="{A5E80F7F-09A8-4205-BF3C-66368A8E7AB8}" dt="2022-12-20T15:44:39.699" v="1467" actId="1037"/>
          <ac:grpSpMkLst>
            <pc:docMk/>
            <pc:sldMk cId="436007910" sldId="346"/>
            <ac:grpSpMk id="26" creationId="{23E62A22-AB4D-496E-AB99-625D57E3578C}"/>
          </ac:grpSpMkLst>
        </pc:grpChg>
        <pc:graphicFrameChg chg="del mod">
          <ac:chgData name="Castle, Joshua D (Josh)" userId="802ed59e-71e9-4568-98ca-48d87049e306" providerId="ADAL" clId="{A5E80F7F-09A8-4205-BF3C-66368A8E7AB8}" dt="2022-12-20T15:38:06.212" v="1363" actId="478"/>
          <ac:graphicFrameMkLst>
            <pc:docMk/>
            <pc:sldMk cId="436007910" sldId="346"/>
            <ac:graphicFrameMk id="10" creationId="{119B2A36-6BD7-47D8-BF4E-AB5C189A8ACE}"/>
          </ac:graphicFrameMkLst>
        </pc:graphicFrameChg>
        <pc:graphicFrameChg chg="add mod">
          <ac:chgData name="Castle, Joshua D (Josh)" userId="802ed59e-71e9-4568-98ca-48d87049e306" providerId="ADAL" clId="{A5E80F7F-09A8-4205-BF3C-66368A8E7AB8}" dt="2022-12-20T15:43:48.743" v="1397" actId="1076"/>
          <ac:graphicFrameMkLst>
            <pc:docMk/>
            <pc:sldMk cId="436007910" sldId="346"/>
            <ac:graphicFrameMk id="16" creationId="{5A410CFD-04C4-4BE2-973B-BD3C9E534091}"/>
          </ac:graphicFrameMkLst>
        </pc:graphicFrameChg>
        <pc:graphicFrameChg chg="mod">
          <ac:chgData name="Castle, Joshua D (Josh)" userId="802ed59e-71e9-4568-98ca-48d87049e306" providerId="ADAL" clId="{A5E80F7F-09A8-4205-BF3C-66368A8E7AB8}" dt="2022-12-20T15:45:01.472" v="1503" actId="1037"/>
          <ac:graphicFrameMkLst>
            <pc:docMk/>
            <pc:sldMk cId="436007910" sldId="346"/>
            <ac:graphicFrameMk id="28" creationId="{8066F64D-3E7B-4CFD-A25D-EBFE6DA61EA6}"/>
          </ac:graphicFrameMkLst>
        </pc:graphicFrameChg>
        <pc:picChg chg="del">
          <ac:chgData name="Castle, Joshua D (Josh)" userId="802ed59e-71e9-4568-98ca-48d87049e306" providerId="ADAL" clId="{A5E80F7F-09A8-4205-BF3C-66368A8E7AB8}" dt="2022-12-20T15:36:08.245" v="1360" actId="478"/>
          <ac:picMkLst>
            <pc:docMk/>
            <pc:sldMk cId="436007910" sldId="346"/>
            <ac:picMk id="3" creationId="{AB42B596-68D0-405D-A8CB-6BD23ACFBC49}"/>
          </ac:picMkLst>
        </pc:pic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11" creationId="{F59BDAD8-7AC4-4D58-ADC3-708EBFE00BF5}"/>
          </ac:cxnSpMkLst>
        </pc:cxn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21" creationId="{EA6FB429-BC60-4961-A47D-666A54942129}"/>
          </ac:cxnSpMkLst>
        </pc:cxnChg>
        <pc:cxnChg chg="mod">
          <ac:chgData name="Castle, Joshua D (Josh)" userId="802ed59e-71e9-4568-98ca-48d87049e306" providerId="ADAL" clId="{A5E80F7F-09A8-4205-BF3C-66368A8E7AB8}" dt="2022-12-20T15:45:01.472" v="1503" actId="1037"/>
          <ac:cxnSpMkLst>
            <pc:docMk/>
            <pc:sldMk cId="436007910" sldId="346"/>
            <ac:cxnSpMk id="25" creationId="{B3479777-6DC8-467E-880A-E9A27D989114}"/>
          </ac:cxnSpMkLst>
        </pc:cxnChg>
      </pc:sldChg>
      <pc:sldChg chg="modSp mod">
        <pc:chgData name="Castle, Joshua D (Josh)" userId="802ed59e-71e9-4568-98ca-48d87049e306" providerId="ADAL" clId="{A5E80F7F-09A8-4205-BF3C-66368A8E7AB8}" dt="2023-01-06T14:19:03.886" v="3233" actId="20577"/>
        <pc:sldMkLst>
          <pc:docMk/>
          <pc:sldMk cId="2401932882" sldId="2481"/>
        </pc:sldMkLst>
        <pc:spChg chg="mod">
          <ac:chgData name="Castle, Joshua D (Josh)" userId="802ed59e-71e9-4568-98ca-48d87049e306" providerId="ADAL" clId="{A5E80F7F-09A8-4205-BF3C-66368A8E7AB8}" dt="2023-01-06T14:19:03.886" v="3233" actId="20577"/>
          <ac:spMkLst>
            <pc:docMk/>
            <pc:sldMk cId="2401932882" sldId="2481"/>
            <ac:spMk id="11" creationId="{F25E619F-5B4A-46D5-9992-311B9006022E}"/>
          </ac:spMkLst>
        </pc:spChg>
        <pc:picChg chg="mod">
          <ac:chgData name="Castle, Joshua D (Josh)" userId="802ed59e-71e9-4568-98ca-48d87049e306" providerId="ADAL" clId="{A5E80F7F-09A8-4205-BF3C-66368A8E7AB8}" dt="2022-12-21T16:00:21.279" v="2599" actId="14826"/>
          <ac:picMkLst>
            <pc:docMk/>
            <pc:sldMk cId="2401932882" sldId="2481"/>
            <ac:picMk id="14" creationId="{9489B36F-BD18-44F4-B930-BAB7EDBD1BC8}"/>
          </ac:picMkLst>
        </pc:picChg>
      </pc:sldChg>
      <pc:sldChg chg="del">
        <pc:chgData name="Castle, Joshua D (Josh)" userId="802ed59e-71e9-4568-98ca-48d87049e306" providerId="ADAL" clId="{A5E80F7F-09A8-4205-BF3C-66368A8E7AB8}" dt="2023-01-06T14:39:44.615" v="3336" actId="47"/>
        <pc:sldMkLst>
          <pc:docMk/>
          <pc:sldMk cId="3141244691" sldId="2482"/>
        </pc:sldMkLst>
      </pc:sldChg>
      <pc:sldChg chg="modNotesTx">
        <pc:chgData name="Castle, Joshua D (Josh)" userId="802ed59e-71e9-4568-98ca-48d87049e306" providerId="ADAL" clId="{A5E80F7F-09A8-4205-BF3C-66368A8E7AB8}" dt="2023-01-09T16:28:10.533" v="3902" actId="20577"/>
        <pc:sldMkLst>
          <pc:docMk/>
          <pc:sldMk cId="3060798093" sldId="2483"/>
        </pc:sldMkLst>
      </pc:sldChg>
      <pc:sldChg chg="addSp delSp modSp mod">
        <pc:chgData name="Castle, Joshua D (Josh)" userId="802ed59e-71e9-4568-98ca-48d87049e306" providerId="ADAL" clId="{A5E80F7F-09A8-4205-BF3C-66368A8E7AB8}" dt="2023-01-09T15:55:47.970" v="3874" actId="20577"/>
        <pc:sldMkLst>
          <pc:docMk/>
          <pc:sldMk cId="1583406130" sldId="2484"/>
        </pc:sldMkLst>
        <pc:spChg chg="add del mod">
          <ac:chgData name="Castle, Joshua D (Josh)" userId="802ed59e-71e9-4568-98ca-48d87049e306" providerId="ADAL" clId="{A5E80F7F-09A8-4205-BF3C-66368A8E7AB8}" dt="2023-01-09T15:55:47.970" v="3874" actId="20577"/>
          <ac:spMkLst>
            <pc:docMk/>
            <pc:sldMk cId="1583406130" sldId="2484"/>
            <ac:spMk id="2" creationId="{70D68B8F-B25B-4A1C-BD35-EEBF350E62AD}"/>
          </ac:spMkLst>
        </pc:spChg>
        <pc:spChg chg="add del mod">
          <ac:chgData name="Castle, Joshua D (Josh)" userId="802ed59e-71e9-4568-98ca-48d87049e306" providerId="ADAL" clId="{A5E80F7F-09A8-4205-BF3C-66368A8E7AB8}" dt="2023-01-09T15:55:44.385" v="3871" actId="478"/>
          <ac:spMkLst>
            <pc:docMk/>
            <pc:sldMk cId="1583406130" sldId="2484"/>
            <ac:spMk id="4" creationId="{7AED772C-8636-4F35-84CB-EB62DD2CA9F7}"/>
          </ac:spMkLst>
        </pc:spChg>
        <pc:spChg chg="mod">
          <ac:chgData name="Castle, Joshua D (Josh)" userId="802ed59e-71e9-4568-98ca-48d87049e306" providerId="ADAL" clId="{A5E80F7F-09A8-4205-BF3C-66368A8E7AB8}" dt="2022-12-19T17:10:11.375" v="381" actId="1076"/>
          <ac:spMkLst>
            <pc:docMk/>
            <pc:sldMk cId="1583406130" sldId="2484"/>
            <ac:spMk id="31" creationId="{F7031999-914E-40D6-A2A0-9C46BCD46A44}"/>
          </ac:spMkLst>
        </pc:spChg>
        <pc:spChg chg="mod">
          <ac:chgData name="Castle, Joshua D (Josh)" userId="802ed59e-71e9-4568-98ca-48d87049e306" providerId="ADAL" clId="{A5E80F7F-09A8-4205-BF3C-66368A8E7AB8}" dt="2022-12-19T17:09:57.864" v="379" actId="1076"/>
          <ac:spMkLst>
            <pc:docMk/>
            <pc:sldMk cId="1583406130" sldId="2484"/>
            <ac:spMk id="32" creationId="{17664907-4F09-44A7-844F-4020B684A058}"/>
          </ac:spMkLst>
        </pc:spChg>
        <pc:spChg chg="mod">
          <ac:chgData name="Castle, Joshua D (Josh)" userId="802ed59e-71e9-4568-98ca-48d87049e306" providerId="ADAL" clId="{A5E80F7F-09A8-4205-BF3C-66368A8E7AB8}" dt="2022-12-19T16:38:20.849" v="343" actId="20577"/>
          <ac:spMkLst>
            <pc:docMk/>
            <pc:sldMk cId="1583406130" sldId="2484"/>
            <ac:spMk id="33" creationId="{A6EDECF2-2A91-46CB-A8AA-48C82AA3A6A1}"/>
          </ac:spMkLst>
        </pc:spChg>
        <pc:spChg chg="mod">
          <ac:chgData name="Castle, Joshua D (Josh)" userId="802ed59e-71e9-4568-98ca-48d87049e306" providerId="ADAL" clId="{A5E80F7F-09A8-4205-BF3C-66368A8E7AB8}" dt="2022-12-19T17:16:51.445" v="460" actId="1076"/>
          <ac:spMkLst>
            <pc:docMk/>
            <pc:sldMk cId="1583406130" sldId="2484"/>
            <ac:spMk id="56" creationId="{0D70AA5D-735A-4811-999F-94B21F2FEC17}"/>
          </ac:spMkLst>
        </pc:spChg>
        <pc:spChg chg="mod">
          <ac:chgData name="Castle, Joshua D (Josh)" userId="802ed59e-71e9-4568-98ca-48d87049e306" providerId="ADAL" clId="{A5E80F7F-09A8-4205-BF3C-66368A8E7AB8}" dt="2022-12-19T17:18:54.978" v="510" actId="1076"/>
          <ac:spMkLst>
            <pc:docMk/>
            <pc:sldMk cId="1583406130" sldId="2484"/>
            <ac:spMk id="57" creationId="{6AC9FE95-C9DA-4804-B0CB-4D0CC66442DE}"/>
          </ac:spMkLst>
        </pc:spChg>
        <pc:spChg chg="mod">
          <ac:chgData name="Castle, Joshua D (Josh)" userId="802ed59e-71e9-4568-98ca-48d87049e306" providerId="ADAL" clId="{A5E80F7F-09A8-4205-BF3C-66368A8E7AB8}" dt="2022-12-19T17:22:20.921" v="564" actId="1076"/>
          <ac:spMkLst>
            <pc:docMk/>
            <pc:sldMk cId="1583406130" sldId="2484"/>
            <ac:spMk id="60" creationId="{82383EFC-670E-47DE-AFE0-AAD8B8690350}"/>
          </ac:spMkLst>
        </pc:spChg>
        <pc:grpChg chg="del">
          <ac:chgData name="Castle, Joshua D (Josh)" userId="802ed59e-71e9-4568-98ca-48d87049e306" providerId="ADAL" clId="{A5E80F7F-09A8-4205-BF3C-66368A8E7AB8}" dt="2022-12-19T16:59:37.856" v="344" actId="478"/>
          <ac:grpSpMkLst>
            <pc:docMk/>
            <pc:sldMk cId="1583406130" sldId="2484"/>
            <ac:grpSpMk id="28" creationId="{CEB69546-4C54-4527-886E-F45633463AA6}"/>
          </ac:grpSpMkLst>
        </pc:grpChg>
        <pc:grpChg chg="del">
          <ac:chgData name="Castle, Joshua D (Josh)" userId="802ed59e-71e9-4568-98ca-48d87049e306" providerId="ADAL" clId="{A5E80F7F-09A8-4205-BF3C-66368A8E7AB8}" dt="2022-12-19T17:02:27.297" v="350" actId="478"/>
          <ac:grpSpMkLst>
            <pc:docMk/>
            <pc:sldMk cId="1583406130" sldId="2484"/>
            <ac:grpSpMk id="29" creationId="{22F64E08-8F81-4A69-8577-52244B03ACF5}"/>
          </ac:grpSpMkLst>
        </pc:grpChg>
        <pc:grpChg chg="del">
          <ac:chgData name="Castle, Joshua D (Josh)" userId="802ed59e-71e9-4568-98ca-48d87049e306" providerId="ADAL" clId="{A5E80F7F-09A8-4205-BF3C-66368A8E7AB8}" dt="2022-12-19T17:09:47.510" v="377" actId="478"/>
          <ac:grpSpMkLst>
            <pc:docMk/>
            <pc:sldMk cId="1583406130" sldId="2484"/>
            <ac:grpSpMk id="30" creationId="{1A453793-51DE-48A0-9670-E084208FD33C}"/>
          </ac:grpSpMkLst>
        </pc:grpChg>
        <pc:picChg chg="add del mod">
          <ac:chgData name="Castle, Joshua D (Josh)" userId="802ed59e-71e9-4568-98ca-48d87049e306" providerId="ADAL" clId="{A5E80F7F-09A8-4205-BF3C-66368A8E7AB8}" dt="2022-12-19T17:02:54.381" v="354" actId="478"/>
          <ac:picMkLst>
            <pc:docMk/>
            <pc:sldMk cId="1583406130" sldId="2484"/>
            <ac:picMk id="4" creationId="{83618C03-2BFF-4A32-8EE6-46F9D6B5F9D1}"/>
          </ac:picMkLst>
        </pc:picChg>
        <pc:picChg chg="add mod">
          <ac:chgData name="Castle, Joshua D (Josh)" userId="802ed59e-71e9-4568-98ca-48d87049e306" providerId="ADAL" clId="{A5E80F7F-09A8-4205-BF3C-66368A8E7AB8}" dt="2022-12-19T17:10:05.099" v="380" actId="1076"/>
          <ac:picMkLst>
            <pc:docMk/>
            <pc:sldMk cId="1583406130" sldId="2484"/>
            <ac:picMk id="6" creationId="{8D667689-CFBD-4910-8929-687DD3E339D0}"/>
          </ac:picMkLst>
        </pc:picChg>
        <pc:picChg chg="add mod">
          <ac:chgData name="Castle, Joshua D (Josh)" userId="802ed59e-71e9-4568-98ca-48d87049e306" providerId="ADAL" clId="{A5E80F7F-09A8-4205-BF3C-66368A8E7AB8}" dt="2022-12-19T17:13:31.999" v="406" actId="1076"/>
          <ac:picMkLst>
            <pc:docMk/>
            <pc:sldMk cId="1583406130" sldId="2484"/>
            <ac:picMk id="8" creationId="{3812D268-AE50-4722-B24F-65B57E288A41}"/>
          </ac:picMkLst>
        </pc:picChg>
        <pc:picChg chg="add mod">
          <ac:chgData name="Castle, Joshua D (Josh)" userId="802ed59e-71e9-4568-98ca-48d87049e306" providerId="ADAL" clId="{A5E80F7F-09A8-4205-BF3C-66368A8E7AB8}" dt="2022-12-19T17:09:53.590" v="378" actId="1076"/>
          <ac:picMkLst>
            <pc:docMk/>
            <pc:sldMk cId="1583406130" sldId="2484"/>
            <ac:picMk id="10" creationId="{0A90F4E2-9E08-4D1E-915B-69B4A7AF2840}"/>
          </ac:picMkLst>
        </pc:picChg>
        <pc:picChg chg="add mod">
          <ac:chgData name="Castle, Joshua D (Josh)" userId="802ed59e-71e9-4568-98ca-48d87049e306" providerId="ADAL" clId="{A5E80F7F-09A8-4205-BF3C-66368A8E7AB8}" dt="2022-12-19T17:15:05.168" v="431" actId="1076"/>
          <ac:picMkLst>
            <pc:docMk/>
            <pc:sldMk cId="1583406130" sldId="2484"/>
            <ac:picMk id="13" creationId="{0B3BBCED-2653-40C5-BBD3-D7E9DBD56B9E}"/>
          </ac:picMkLst>
        </pc:picChg>
        <pc:picChg chg="add mod modCrop">
          <ac:chgData name="Castle, Joshua D (Josh)" userId="802ed59e-71e9-4568-98ca-48d87049e306" providerId="ADAL" clId="{A5E80F7F-09A8-4205-BF3C-66368A8E7AB8}" dt="2022-12-19T17:18:47.320" v="509" actId="1076"/>
          <ac:picMkLst>
            <pc:docMk/>
            <pc:sldMk cId="1583406130" sldId="2484"/>
            <ac:picMk id="18" creationId="{71DE7EA9-AB82-4627-B500-BA3FDAFF9CAC}"/>
          </ac:picMkLst>
        </pc:picChg>
        <pc:picChg chg="add mod modCrop">
          <ac:chgData name="Castle, Joshua D (Josh)" userId="802ed59e-71e9-4568-98ca-48d87049e306" providerId="ADAL" clId="{A5E80F7F-09A8-4205-BF3C-66368A8E7AB8}" dt="2022-12-19T17:22:00.108" v="538" actId="1076"/>
          <ac:picMkLst>
            <pc:docMk/>
            <pc:sldMk cId="1583406130" sldId="2484"/>
            <ac:picMk id="24" creationId="{AFC21165-A6EC-44F8-AEF6-97881F4CA868}"/>
          </ac:picMkLst>
        </pc:picChg>
        <pc:picChg chg="del">
          <ac:chgData name="Castle, Joshua D (Josh)" userId="802ed59e-71e9-4568-98ca-48d87049e306" providerId="ADAL" clId="{A5E80F7F-09A8-4205-BF3C-66368A8E7AB8}" dt="2022-12-19T16:34:34.731" v="302" actId="478"/>
          <ac:picMkLst>
            <pc:docMk/>
            <pc:sldMk cId="1583406130" sldId="2484"/>
            <ac:picMk id="25" creationId="{6DEB139C-0C23-4C9B-9000-3B45DB015545}"/>
          </ac:picMkLst>
        </pc:picChg>
        <pc:picChg chg="del">
          <ac:chgData name="Castle, Joshua D (Josh)" userId="802ed59e-71e9-4568-98ca-48d87049e306" providerId="ADAL" clId="{A5E80F7F-09A8-4205-BF3C-66368A8E7AB8}" dt="2022-12-19T17:21:39.208" v="536" actId="478"/>
          <ac:picMkLst>
            <pc:docMk/>
            <pc:sldMk cId="1583406130" sldId="2484"/>
            <ac:picMk id="48" creationId="{FC308E1D-BEA1-490B-A7BB-BEE92AA84565}"/>
          </ac:picMkLst>
        </pc:picChg>
        <pc:picChg chg="del">
          <ac:chgData name="Castle, Joshua D (Josh)" userId="802ed59e-71e9-4568-98ca-48d87049e306" providerId="ADAL" clId="{A5E80F7F-09A8-4205-BF3C-66368A8E7AB8}" dt="2022-12-19T17:13:52.334" v="420" actId="478"/>
          <ac:picMkLst>
            <pc:docMk/>
            <pc:sldMk cId="1583406130" sldId="2484"/>
            <ac:picMk id="52" creationId="{950C2252-63A9-4DF7-9C00-8D910A7B4A45}"/>
          </ac:picMkLst>
        </pc:picChg>
        <pc:picChg chg="del">
          <ac:chgData name="Castle, Joshua D (Josh)" userId="802ed59e-71e9-4568-98ca-48d87049e306" providerId="ADAL" clId="{A5E80F7F-09A8-4205-BF3C-66368A8E7AB8}" dt="2022-12-19T17:18:07.351" v="493" actId="478"/>
          <ac:picMkLst>
            <pc:docMk/>
            <pc:sldMk cId="1583406130" sldId="2484"/>
            <ac:picMk id="59" creationId="{C8664A5A-A0B5-40A1-99BB-B1627116A9B9}"/>
          </ac:picMkLst>
        </pc:picChg>
        <pc:picChg chg="add del mod">
          <ac:chgData name="Castle, Joshua D (Josh)" userId="802ed59e-71e9-4568-98ca-48d87049e306" providerId="ADAL" clId="{A5E80F7F-09A8-4205-BF3C-66368A8E7AB8}" dt="2022-12-19T17:07:23.838" v="369" actId="478"/>
          <ac:picMkLst>
            <pc:docMk/>
            <pc:sldMk cId="1583406130" sldId="2484"/>
            <ac:picMk id="2050" creationId="{DCB08C2C-DBD9-4390-B4CF-771E7B08B382}"/>
          </ac:picMkLst>
        </pc:picChg>
        <pc:picChg chg="add del">
          <ac:chgData name="Castle, Joshua D (Josh)" userId="802ed59e-71e9-4568-98ca-48d87049e306" providerId="ADAL" clId="{A5E80F7F-09A8-4205-BF3C-66368A8E7AB8}" dt="2022-12-19T17:03:02.965" v="356" actId="478"/>
          <ac:picMkLst>
            <pc:docMk/>
            <pc:sldMk cId="1583406130" sldId="2484"/>
            <ac:picMk id="2052" creationId="{76F85AD1-16DD-4EAF-A267-2DF6CA1EAB2E}"/>
          </ac:picMkLst>
        </pc:picChg>
        <pc:cxnChg chg="mod">
          <ac:chgData name="Castle, Joshua D (Josh)" userId="802ed59e-71e9-4568-98ca-48d87049e306" providerId="ADAL" clId="{A5E80F7F-09A8-4205-BF3C-66368A8E7AB8}" dt="2022-12-19T16:59:37.856" v="344" actId="478"/>
          <ac:cxnSpMkLst>
            <pc:docMk/>
            <pc:sldMk cId="1583406130" sldId="2484"/>
            <ac:cxnSpMk id="36" creationId="{AF72C114-5F47-4115-BB89-715A9131229D}"/>
          </ac:cxnSpMkLst>
        </pc:cxnChg>
        <pc:cxnChg chg="mod">
          <ac:chgData name="Castle, Joshua D (Josh)" userId="802ed59e-71e9-4568-98ca-48d87049e306" providerId="ADAL" clId="{A5E80F7F-09A8-4205-BF3C-66368A8E7AB8}" dt="2022-12-19T17:02:27.297" v="350" actId="478"/>
          <ac:cxnSpMkLst>
            <pc:docMk/>
            <pc:sldMk cId="1583406130" sldId="2484"/>
            <ac:cxnSpMk id="38" creationId="{BC09F459-18C4-43F7-AC12-20F041395F01}"/>
          </ac:cxnSpMkLst>
        </pc:cxnChg>
        <pc:cxnChg chg="mod">
          <ac:chgData name="Castle, Joshua D (Josh)" userId="802ed59e-71e9-4568-98ca-48d87049e306" providerId="ADAL" clId="{A5E80F7F-09A8-4205-BF3C-66368A8E7AB8}" dt="2022-12-19T17:09:47.510" v="377" actId="478"/>
          <ac:cxnSpMkLst>
            <pc:docMk/>
            <pc:sldMk cId="1583406130" sldId="2484"/>
            <ac:cxnSpMk id="42" creationId="{0FFBEB3D-5AA6-47AF-B0D7-5A6A7484A9A6}"/>
          </ac:cxnSpMkLst>
        </pc:cxnChg>
        <pc:cxnChg chg="mod">
          <ac:chgData name="Castle, Joshua D (Josh)" userId="802ed59e-71e9-4568-98ca-48d87049e306" providerId="ADAL" clId="{A5E80F7F-09A8-4205-BF3C-66368A8E7AB8}" dt="2022-12-19T17:15:09.606" v="432" actId="14100"/>
          <ac:cxnSpMkLst>
            <pc:docMk/>
            <pc:sldMk cId="1583406130" sldId="2484"/>
            <ac:cxnSpMk id="62" creationId="{A6C535BD-AEA1-49DC-92D9-3DA4362190CD}"/>
          </ac:cxnSpMkLst>
        </pc:cxnChg>
        <pc:cxnChg chg="mod">
          <ac:chgData name="Castle, Joshua D (Josh)" userId="802ed59e-71e9-4568-98ca-48d87049e306" providerId="ADAL" clId="{A5E80F7F-09A8-4205-BF3C-66368A8E7AB8}" dt="2022-12-19T17:18:59.490" v="511" actId="14100"/>
          <ac:cxnSpMkLst>
            <pc:docMk/>
            <pc:sldMk cId="1583406130" sldId="2484"/>
            <ac:cxnSpMk id="67" creationId="{8FDF5A3B-37A3-4A6D-B535-840DEE7497A0}"/>
          </ac:cxnSpMkLst>
        </pc:cxnChg>
        <pc:cxnChg chg="mod">
          <ac:chgData name="Castle, Joshua D (Josh)" userId="802ed59e-71e9-4568-98ca-48d87049e306" providerId="ADAL" clId="{A5E80F7F-09A8-4205-BF3C-66368A8E7AB8}" dt="2022-12-19T17:21:39.208" v="536" actId="478"/>
          <ac:cxnSpMkLst>
            <pc:docMk/>
            <pc:sldMk cId="1583406130" sldId="2484"/>
            <ac:cxnSpMk id="69" creationId="{2E6F38AA-1502-47E0-B220-70105EE35DF3}"/>
          </ac:cxnSpMkLst>
        </pc:cxnChg>
      </pc:sldChg>
      <pc:sldChg chg="del">
        <pc:chgData name="Castle, Joshua D (Josh)" userId="802ed59e-71e9-4568-98ca-48d87049e306" providerId="ADAL" clId="{A5E80F7F-09A8-4205-BF3C-66368A8E7AB8}" dt="2022-12-19T19:47:56.126" v="578" actId="2696"/>
        <pc:sldMkLst>
          <pc:docMk/>
          <pc:sldMk cId="178115271" sldId="2485"/>
        </pc:sldMkLst>
      </pc:sldChg>
      <pc:sldChg chg="modSp new del mod">
        <pc:chgData name="Castle, Joshua D (Josh)" userId="802ed59e-71e9-4568-98ca-48d87049e306" providerId="ADAL" clId="{A5E80F7F-09A8-4205-BF3C-66368A8E7AB8}" dt="2022-12-20T15:48:00.615" v="1523" actId="47"/>
        <pc:sldMkLst>
          <pc:docMk/>
          <pc:sldMk cId="1441628809" sldId="2485"/>
        </pc:sldMkLst>
        <pc:spChg chg="mod">
          <ac:chgData name="Castle, Joshua D (Josh)" userId="802ed59e-71e9-4568-98ca-48d87049e306" providerId="ADAL" clId="{A5E80F7F-09A8-4205-BF3C-66368A8E7AB8}" dt="2022-12-19T19:52:52.451" v="625" actId="20577"/>
          <ac:spMkLst>
            <pc:docMk/>
            <pc:sldMk cId="1441628809" sldId="2485"/>
            <ac:spMk id="2" creationId="{EB3E4871-2371-4727-BEA4-BB8B26EF0D91}"/>
          </ac:spMkLst>
        </pc:spChg>
      </pc:sldChg>
      <pc:sldChg chg="modSp new mod ord modNotesTx">
        <pc:chgData name="Castle, Joshua D (Josh)" userId="802ed59e-71e9-4568-98ca-48d87049e306" providerId="ADAL" clId="{A5E80F7F-09A8-4205-BF3C-66368A8E7AB8}" dt="2023-01-06T14:52:43.687" v="3715" actId="20577"/>
        <pc:sldMkLst>
          <pc:docMk/>
          <pc:sldMk cId="763871994" sldId="2486"/>
        </pc:sldMkLst>
        <pc:spChg chg="mod">
          <ac:chgData name="Castle, Joshua D (Josh)" userId="802ed59e-71e9-4568-98ca-48d87049e306" providerId="ADAL" clId="{A5E80F7F-09A8-4205-BF3C-66368A8E7AB8}" dt="2023-01-06T14:45:25.723" v="3346"/>
          <ac:spMkLst>
            <pc:docMk/>
            <pc:sldMk cId="763871994" sldId="2486"/>
            <ac:spMk id="2" creationId="{CD23AF8F-D200-428A-907C-065B50320C55}"/>
          </ac:spMkLst>
        </pc:spChg>
        <pc:spChg chg="mod">
          <ac:chgData name="Castle, Joshua D (Josh)" userId="802ed59e-71e9-4568-98ca-48d87049e306" providerId="ADAL" clId="{A5E80F7F-09A8-4205-BF3C-66368A8E7AB8}" dt="2023-01-06T14:52:43.687" v="3715" actId="20577"/>
          <ac:spMkLst>
            <pc:docMk/>
            <pc:sldMk cId="763871994" sldId="2486"/>
            <ac:spMk id="3" creationId="{48439E90-DDDF-4154-8B8C-CD166240DED4}"/>
          </ac:spMkLst>
        </pc:spChg>
      </pc:sldChg>
      <pc:sldChg chg="del">
        <pc:chgData name="Castle, Joshua D (Josh)" userId="802ed59e-71e9-4568-98ca-48d87049e306" providerId="ADAL" clId="{A5E80F7F-09A8-4205-BF3C-66368A8E7AB8}" dt="2022-12-19T19:48:48.176" v="580" actId="47"/>
        <pc:sldMkLst>
          <pc:docMk/>
          <pc:sldMk cId="2212747437" sldId="2486"/>
        </pc:sldMkLst>
      </pc:sldChg>
      <pc:sldChg chg="addSp delSp modSp new mod setBg">
        <pc:chgData name="Castle, Joshua D (Josh)" userId="802ed59e-71e9-4568-98ca-48d87049e306" providerId="ADAL" clId="{A5E80F7F-09A8-4205-BF3C-66368A8E7AB8}" dt="2022-12-20T15:57:59.192" v="1603" actId="1036"/>
        <pc:sldMkLst>
          <pc:docMk/>
          <pc:sldMk cId="2718109099" sldId="2487"/>
        </pc:sldMkLst>
        <pc:spChg chg="mod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2" creationId="{6F1B6A83-496F-4512-AECE-8EBEBF16CB78}"/>
          </ac:spMkLst>
        </pc:spChg>
        <pc:spChg chg="del">
          <ac:chgData name="Castle, Joshua D (Josh)" userId="802ed59e-71e9-4568-98ca-48d87049e306" providerId="ADAL" clId="{A5E80F7F-09A8-4205-BF3C-66368A8E7AB8}" dt="2022-12-20T15:49:51.627" v="1532" actId="478"/>
          <ac:spMkLst>
            <pc:docMk/>
            <pc:sldMk cId="2718109099" sldId="2487"/>
            <ac:spMk id="3" creationId="{67E11792-B496-4790-BE00-DAF6220109D4}"/>
          </ac:spMkLst>
        </pc:spChg>
        <pc:spChg chg="add del">
          <ac:chgData name="Castle, Joshua D (Josh)" userId="802ed59e-71e9-4568-98ca-48d87049e306" providerId="ADAL" clId="{A5E80F7F-09A8-4205-BF3C-66368A8E7AB8}" dt="2022-12-20T15:49:57.549" v="1534"/>
          <ac:spMkLst>
            <pc:docMk/>
            <pc:sldMk cId="2718109099" sldId="2487"/>
            <ac:spMk id="4" creationId="{0956A025-8B9E-4E3A-97C1-4E1B62ACC575}"/>
          </ac:spMkLst>
        </pc:spChg>
        <pc:spChg chg="add mod">
          <ac:chgData name="Castle, Joshua D (Josh)" userId="802ed59e-71e9-4568-98ca-48d87049e306" providerId="ADAL" clId="{A5E80F7F-09A8-4205-BF3C-66368A8E7AB8}" dt="2022-12-20T15:57:10.604" v="1578" actId="3626"/>
          <ac:spMkLst>
            <pc:docMk/>
            <pc:sldMk cId="2718109099" sldId="2487"/>
            <ac:spMk id="9" creationId="{85748F6F-9926-4BDE-9892-48201698C718}"/>
          </ac:spMkLst>
        </pc:spChg>
        <pc:spChg chg="add mod">
          <ac:chgData name="Castle, Joshua D (Josh)" userId="802ed59e-71e9-4568-98ca-48d87049e306" providerId="ADAL" clId="{A5E80F7F-09A8-4205-BF3C-66368A8E7AB8}" dt="2022-12-20T15:57:59.192" v="1603" actId="1036"/>
          <ac:spMkLst>
            <pc:docMk/>
            <pc:sldMk cId="2718109099" sldId="2487"/>
            <ac:spMk id="10" creationId="{56FCC856-035A-4C96-80BE-A4EB86613CEB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3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5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7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19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24.607" v="1541" actId="26606"/>
          <ac:spMkLst>
            <pc:docMk/>
            <pc:sldMk cId="2718109099" sldId="2487"/>
            <ac:spMk id="21" creationId="{066AE2FE-036E-44DB-8A9A-8E3261C9F484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3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4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5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6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27.711" v="1543" actId="26606"/>
          <ac:spMkLst>
            <pc:docMk/>
            <pc:sldMk cId="2718109099" sldId="2487"/>
            <ac:spMk id="27" creationId="{8B369A81-9E15-4957-AD6B-3A86B37A8B03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29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0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1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2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1:43.254" v="1546" actId="26606"/>
          <ac:spMkLst>
            <pc:docMk/>
            <pc:sldMk cId="2718109099" sldId="2487"/>
            <ac:spMk id="33" creationId="{A56981F2-287B-4FF9-ADF9-BA62CF2DBF13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38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0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2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4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2:57.278" v="1547" actId="26606"/>
          <ac:spMkLst>
            <pc:docMk/>
            <pc:sldMk cId="2718109099" sldId="2487"/>
            <ac:spMk id="46" creationId="{066AE2FE-036E-44DB-8A9A-8E3261C9F484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1" creationId="{48E96387-12F1-45E4-9322-ABBF2EE040E9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3" creationId="{A9F421DD-DE4E-4547-A904-3F80E25E3F35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5" creationId="{09985DEC-1215-4209-9708-B45CC977402E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7" creationId="{90EB7086-616E-4D44-94BE-D0F763561782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59" creationId="{A56981F2-287B-4FF9-ADF9-BA62CF2DBF13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64" creationId="{8F404549-B4DC-481C-926C-DED3EF1C585B}"/>
          </ac:spMkLst>
        </pc:spChg>
        <pc:spChg chg="add del">
          <ac:chgData name="Castle, Joshua D (Josh)" userId="802ed59e-71e9-4568-98ca-48d87049e306" providerId="ADAL" clId="{A5E80F7F-09A8-4205-BF3C-66368A8E7AB8}" dt="2022-12-20T15:56:57.760" v="1577" actId="26606"/>
          <ac:spMkLst>
            <pc:docMk/>
            <pc:sldMk cId="2718109099" sldId="2487"/>
            <ac:spMk id="66" creationId="{1E8FD5CD-351E-4B06-8B78-BD5102D00908}"/>
          </ac:spMkLst>
        </pc:spChg>
        <pc:picChg chg="add del mod">
          <ac:chgData name="Castle, Joshua D (Josh)" userId="802ed59e-71e9-4568-98ca-48d87049e306" providerId="ADAL" clId="{A5E80F7F-09A8-4205-BF3C-66368A8E7AB8}" dt="2022-12-20T15:50:10.595" v="1538" actId="478"/>
          <ac:picMkLst>
            <pc:docMk/>
            <pc:sldMk cId="2718109099" sldId="2487"/>
            <ac:picMk id="6" creationId="{497BB739-317D-4FEA-BD17-9C9DC4594CBF}"/>
          </ac:picMkLst>
        </pc:picChg>
        <pc:picChg chg="add mod ord">
          <ac:chgData name="Castle, Joshua D (Josh)" userId="802ed59e-71e9-4568-98ca-48d87049e306" providerId="ADAL" clId="{A5E80F7F-09A8-4205-BF3C-66368A8E7AB8}" dt="2022-12-20T15:56:57.760" v="1577" actId="26606"/>
          <ac:picMkLst>
            <pc:docMk/>
            <pc:sldMk cId="2718109099" sldId="2487"/>
            <ac:picMk id="8" creationId="{11EB0ACE-FE3E-4509-BAA3-60DF8C926928}"/>
          </ac:picMkLst>
        </pc:picChg>
      </pc:sldChg>
      <pc:sldChg chg="modSp new del mod">
        <pc:chgData name="Castle, Joshua D (Josh)" userId="802ed59e-71e9-4568-98ca-48d87049e306" providerId="ADAL" clId="{A5E80F7F-09A8-4205-BF3C-66368A8E7AB8}" dt="2023-01-06T14:51:10.068" v="3576" actId="47"/>
        <pc:sldMkLst>
          <pc:docMk/>
          <pc:sldMk cId="1934832961" sldId="2488"/>
        </pc:sldMkLst>
        <pc:spChg chg="mod">
          <ac:chgData name="Castle, Joshua D (Josh)" userId="802ed59e-71e9-4568-98ca-48d87049e306" providerId="ADAL" clId="{A5E80F7F-09A8-4205-BF3C-66368A8E7AB8}" dt="2023-01-06T14:45:22.507" v="3345" actId="21"/>
          <ac:spMkLst>
            <pc:docMk/>
            <pc:sldMk cId="1934832961" sldId="2488"/>
            <ac:spMk id="2" creationId="{5C152B8A-A04D-4FDC-89D8-87AB80885EB5}"/>
          </ac:spMkLst>
        </pc:spChg>
        <pc:spChg chg="mod">
          <ac:chgData name="Castle, Joshua D (Josh)" userId="802ed59e-71e9-4568-98ca-48d87049e306" providerId="ADAL" clId="{A5E80F7F-09A8-4205-BF3C-66368A8E7AB8}" dt="2022-12-20T19:23:07.946" v="1658" actId="20577"/>
          <ac:spMkLst>
            <pc:docMk/>
            <pc:sldMk cId="1934832961" sldId="2488"/>
            <ac:spMk id="3" creationId="{C52683FC-8830-4067-8D0C-76583ABBBB28}"/>
          </ac:spMkLst>
        </pc:spChg>
      </pc:sldChg>
      <pc:sldChg chg="modSp new del mod ord">
        <pc:chgData name="Castle, Joshua D (Josh)" userId="802ed59e-71e9-4568-98ca-48d87049e306" providerId="ADAL" clId="{A5E80F7F-09A8-4205-BF3C-66368A8E7AB8}" dt="2022-12-20T15:58:09.503" v="1606" actId="47"/>
        <pc:sldMkLst>
          <pc:docMk/>
          <pc:sldMk cId="3671725698" sldId="2488"/>
        </pc:sldMkLst>
        <pc:spChg chg="mod">
          <ac:chgData name="Castle, Joshua D (Josh)" userId="802ed59e-71e9-4568-98ca-48d87049e306" providerId="ADAL" clId="{A5E80F7F-09A8-4205-BF3C-66368A8E7AB8}" dt="2022-12-20T15:55:03.777" v="1561" actId="20577"/>
          <ac:spMkLst>
            <pc:docMk/>
            <pc:sldMk cId="3671725698" sldId="2488"/>
            <ac:spMk id="2" creationId="{877A4DC4-C6F2-4F37-8F29-B8CB2205A6F6}"/>
          </ac:spMkLst>
        </pc:spChg>
        <pc:spChg chg="mod">
          <ac:chgData name="Castle, Joshua D (Josh)" userId="802ed59e-71e9-4568-98ca-48d87049e306" providerId="ADAL" clId="{A5E80F7F-09A8-4205-BF3C-66368A8E7AB8}" dt="2022-12-20T15:55:55.153" v="1570" actId="21"/>
          <ac:spMkLst>
            <pc:docMk/>
            <pc:sldMk cId="3671725698" sldId="2488"/>
            <ac:spMk id="3" creationId="{3090C1B2-6618-4327-A19D-EB23149005C2}"/>
          </ac:spMkLst>
        </pc:spChg>
      </pc:sldChg>
      <pc:sldChg chg="addSp delSp modSp new mod setBg modNotesTx">
        <pc:chgData name="Castle, Joshua D (Josh)" userId="802ed59e-71e9-4568-98ca-48d87049e306" providerId="ADAL" clId="{A5E80F7F-09A8-4205-BF3C-66368A8E7AB8}" dt="2023-01-06T14:51:06.303" v="3575" actId="20577"/>
        <pc:sldMkLst>
          <pc:docMk/>
          <pc:sldMk cId="2477950707" sldId="2489"/>
        </pc:sldMkLst>
        <pc:spChg chg="mod">
          <ac:chgData name="Castle, Joshua D (Josh)" userId="802ed59e-71e9-4568-98ca-48d87049e306" providerId="ADAL" clId="{A5E80F7F-09A8-4205-BF3C-66368A8E7AB8}" dt="2023-01-06T14:44:33.967" v="3342" actId="26606"/>
          <ac:spMkLst>
            <pc:docMk/>
            <pc:sldMk cId="2477950707" sldId="2489"/>
            <ac:spMk id="2" creationId="{9220C357-1E9C-4997-839E-5CA0F1E7A86D}"/>
          </ac:spMkLst>
        </pc:spChg>
        <pc:spChg chg="mod">
          <ac:chgData name="Castle, Joshua D (Josh)" userId="802ed59e-71e9-4568-98ca-48d87049e306" providerId="ADAL" clId="{A5E80F7F-09A8-4205-BF3C-66368A8E7AB8}" dt="2023-01-06T14:51:06.303" v="3575" actId="20577"/>
          <ac:spMkLst>
            <pc:docMk/>
            <pc:sldMk cId="2477950707" sldId="2489"/>
            <ac:spMk id="3" creationId="{3556C0D8-F23D-4522-870B-DA906F4896CE}"/>
          </ac:spMkLst>
        </pc:spChg>
        <pc:spChg chg="add del">
          <ac:chgData name="Castle, Joshua D (Josh)" userId="802ed59e-71e9-4568-98ca-48d87049e306" providerId="ADAL" clId="{A5E80F7F-09A8-4205-BF3C-66368A8E7AB8}" dt="2023-01-06T14:44:33.967" v="3342" actId="26606"/>
          <ac:spMkLst>
            <pc:docMk/>
            <pc:sldMk cId="2477950707" sldId="2489"/>
            <ac:spMk id="10" creationId="{EE15E636-2C9E-42CB-B482-436AA81BF93B}"/>
          </ac:spMkLst>
        </pc:spChg>
        <pc:grpChg chg="add del">
          <ac:chgData name="Castle, Joshua D (Josh)" userId="802ed59e-71e9-4568-98ca-48d87049e306" providerId="ADAL" clId="{A5E80F7F-09A8-4205-BF3C-66368A8E7AB8}" dt="2023-01-06T14:44:33.967" v="3342" actId="26606"/>
          <ac:grpSpMkLst>
            <pc:docMk/>
            <pc:sldMk cId="2477950707" sldId="2489"/>
            <ac:grpSpMk id="12" creationId="{01D4AEDF-0CF9-4271-ABB7-3D3489BB42D0}"/>
          </ac:grpSpMkLst>
        </pc:grpChg>
        <pc:picChg chg="add del mod ord">
          <ac:chgData name="Castle, Joshua D (Josh)" userId="802ed59e-71e9-4568-98ca-48d87049e306" providerId="ADAL" clId="{A5E80F7F-09A8-4205-BF3C-66368A8E7AB8}" dt="2023-01-06T14:44:34.832" v="3344"/>
          <ac:picMkLst>
            <pc:docMk/>
            <pc:sldMk cId="2477950707" sldId="2489"/>
            <ac:picMk id="5" creationId="{BB355106-7084-4A28-96EB-A42ECB6D095C}"/>
          </ac:picMkLst>
        </pc:picChg>
      </pc:sldChg>
      <pc:sldChg chg="modSp new del mod modShow">
        <pc:chgData name="Castle, Joshua D (Josh)" userId="802ed59e-71e9-4568-98ca-48d87049e306" providerId="ADAL" clId="{A5E80F7F-09A8-4205-BF3C-66368A8E7AB8}" dt="2023-01-09T15:55:21.235" v="3855" actId="2696"/>
        <pc:sldMkLst>
          <pc:docMk/>
          <pc:sldMk cId="3602692444" sldId="2490"/>
        </pc:sldMkLst>
        <pc:spChg chg="mod">
          <ac:chgData name="Castle, Joshua D (Josh)" userId="802ed59e-71e9-4568-98ca-48d87049e306" providerId="ADAL" clId="{A5E80F7F-09A8-4205-BF3C-66368A8E7AB8}" dt="2022-12-20T20:46:14.426" v="2038" actId="20577"/>
          <ac:spMkLst>
            <pc:docMk/>
            <pc:sldMk cId="3602692444" sldId="2490"/>
            <ac:spMk id="2" creationId="{DA3FFD27-DB55-498E-9EB7-2A298515A823}"/>
          </ac:spMkLst>
        </pc:spChg>
        <pc:spChg chg="mod">
          <ac:chgData name="Castle, Joshua D (Josh)" userId="802ed59e-71e9-4568-98ca-48d87049e306" providerId="ADAL" clId="{A5E80F7F-09A8-4205-BF3C-66368A8E7AB8}" dt="2022-12-20T20:50:43.427" v="2422" actId="20577"/>
          <ac:spMkLst>
            <pc:docMk/>
            <pc:sldMk cId="3602692444" sldId="2490"/>
            <ac:spMk id="3" creationId="{1D8B41DB-5CEA-4E93-8424-2BBED200D96E}"/>
          </ac:spMkLst>
        </pc:spChg>
      </pc:sldChg>
      <pc:sldChg chg="addSp delSp modSp new del mod setBg">
        <pc:chgData name="Castle, Joshua D (Josh)" userId="802ed59e-71e9-4568-98ca-48d87049e306" providerId="ADAL" clId="{A5E80F7F-09A8-4205-BF3C-66368A8E7AB8}" dt="2022-12-21T14:42:58.461" v="2447" actId="47"/>
        <pc:sldMkLst>
          <pc:docMk/>
          <pc:sldMk cId="562501702" sldId="2491"/>
        </pc:sldMkLst>
        <pc:spChg chg="mod or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2" creationId="{264F00A1-DBF1-4D7F-A1BC-D746942B1333}"/>
          </ac:spMkLst>
        </pc:spChg>
        <pc:spChg chg="del">
          <ac:chgData name="Castle, Joshua D (Josh)" userId="802ed59e-71e9-4568-98ca-48d87049e306" providerId="ADAL" clId="{A5E80F7F-09A8-4205-BF3C-66368A8E7AB8}" dt="2022-12-21T14:38:35.577" v="2424" actId="22"/>
          <ac:spMkLst>
            <pc:docMk/>
            <pc:sldMk cId="562501702" sldId="2491"/>
            <ac:spMk id="3" creationId="{8C64DBC8-FCA3-4B98-8796-5E01F4748DC3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0" creationId="{A078A52F-85EA-4C0B-962B-D9D9DD4DD78C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2" creationId="{919797D5-5700-4683-B30A-5B4D56CB8270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4" creationId="{4856A7B9-9801-42EC-A4C9-7E22A56EF53D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6" creationId="{8AD54DB8-C150-4290-85D6-F5B0262BFEEF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18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25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0" creationId="{A078A52F-85EA-4C0B-962B-D9D9DD4DD78C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2" creationId="{919797D5-5700-4683-B30A-5B4D56CB8270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4" creationId="{4856A7B9-9801-42EC-A4C9-7E22A56EF53D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6" creationId="{8AD54DB8-C150-4290-85D6-F5B0262BFEEF}"/>
          </ac:spMkLst>
        </pc:spChg>
        <pc:spChg chg="add">
          <ac:chgData name="Castle, Joshua D (Josh)" userId="802ed59e-71e9-4568-98ca-48d87049e306" providerId="ADAL" clId="{A5E80F7F-09A8-4205-BF3C-66368A8E7AB8}" dt="2022-12-21T14:42:44.525" v="2446" actId="26606"/>
          <ac:spMkLst>
            <pc:docMk/>
            <pc:sldMk cId="562501702" sldId="2491"/>
            <ac:spMk id="38" creationId="{28D511D2-9CF1-40DE-BB88-A5A48A0E8AC6}"/>
          </ac:spMkLst>
        </pc:spChg>
        <pc:grpChg chg="add del">
          <ac:chgData name="Castle, Joshua D (Josh)" userId="802ed59e-71e9-4568-98ca-48d87049e306" providerId="ADAL" clId="{A5E80F7F-09A8-4205-BF3C-66368A8E7AB8}" dt="2022-12-21T14:42:44.525" v="2446" actId="26606"/>
          <ac:grpSpMkLst>
            <pc:docMk/>
            <pc:sldMk cId="562501702" sldId="2491"/>
            <ac:grpSpMk id="20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2-12-21T14:42:44.525" v="2446" actId="26606"/>
          <ac:grpSpMkLst>
            <pc:docMk/>
            <pc:sldMk cId="562501702" sldId="2491"/>
            <ac:grpSpMk id="40" creationId="{40ADCA80-A0B1-4379-94EC-0A1A73BE1E7C}"/>
          </ac:grpSpMkLst>
        </pc:grpChg>
        <pc:picChg chg="add mod ord">
          <ac:chgData name="Castle, Joshua D (Josh)" userId="802ed59e-71e9-4568-98ca-48d87049e306" providerId="ADAL" clId="{A5E80F7F-09A8-4205-BF3C-66368A8E7AB8}" dt="2022-12-21T14:42:44.525" v="2446" actId="26606"/>
          <ac:picMkLst>
            <pc:docMk/>
            <pc:sldMk cId="562501702" sldId="2491"/>
            <ac:picMk id="5" creationId="{D8F98EC8-8AB6-4651-9F7B-E3D2800E10C2}"/>
          </ac:picMkLst>
        </pc:picChg>
      </pc:sldChg>
      <pc:sldChg chg="addSp delSp modSp new del mod setBg">
        <pc:chgData name="Castle, Joshua D (Josh)" userId="802ed59e-71e9-4568-98ca-48d87049e306" providerId="ADAL" clId="{A5E80F7F-09A8-4205-BF3C-66368A8E7AB8}" dt="2022-12-21T14:54:03.717" v="2455" actId="2696"/>
        <pc:sldMkLst>
          <pc:docMk/>
          <pc:sldMk cId="3054313554" sldId="2491"/>
        </pc:sldMkLst>
        <pc:spChg chg="mo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2" creationId="{9F1DE046-53E4-47E3-A04C-F31DA6F00D3E}"/>
          </ac:spMkLst>
        </pc:spChg>
        <pc:spChg chg="del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3" creationId="{C3D4908E-BC11-4CA6-A603-69E04C67502D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8" creationId="{E9AA9F65-94B8-41A5-A7FF-23D2CFB116BB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0" creationId="{7E8B0F8E-3F6C-4541-B9C1-774D80A08834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2" creationId="{7A45F5BC-32D1-41CD-B270-C46F18CA1ACC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4" creationId="{CE57EE13-72B0-4FFA-ACE1-EBDE89340E47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6" creationId="{F6FF103D-65A5-496A-9B61-995A9F81E683}"/>
          </ac:spMkLst>
        </pc:spChg>
        <pc:spChg chg="add">
          <ac:chgData name="Castle, Joshua D (Josh)" userId="802ed59e-71e9-4568-98ca-48d87049e306" providerId="ADAL" clId="{A5E80F7F-09A8-4205-BF3C-66368A8E7AB8}" dt="2022-12-21T14:50:10.573" v="2451" actId="26606"/>
          <ac:spMkLst>
            <pc:docMk/>
            <pc:sldMk cId="3054313554" sldId="2491"/>
            <ac:spMk id="18" creationId="{2DFDD496-1EBA-4A1D-A7EF-C3175608D3EF}"/>
          </ac:spMkLst>
        </pc:spChg>
      </pc:sldChg>
      <pc:sldChg chg="addSp delSp modSp new mod setBg">
        <pc:chgData name="Castle, Joshua D (Josh)" userId="802ed59e-71e9-4568-98ca-48d87049e306" providerId="ADAL" clId="{A5E80F7F-09A8-4205-BF3C-66368A8E7AB8}" dt="2022-12-21T15:35:22.263" v="2549"/>
        <pc:sldMkLst>
          <pc:docMk/>
          <pc:sldMk cId="850134197" sldId="2492"/>
        </pc:sldMkLst>
        <pc:spChg chg="add mod">
          <ac:chgData name="Castle, Joshua D (Josh)" userId="802ed59e-71e9-4568-98ca-48d87049e306" providerId="ADAL" clId="{A5E80F7F-09A8-4205-BF3C-66368A8E7AB8}" dt="2022-12-21T14:55:25.993" v="2485" actId="122"/>
          <ac:spMkLst>
            <pc:docMk/>
            <pc:sldMk cId="850134197" sldId="2492"/>
            <ac:spMk id="4" creationId="{646690EC-9422-457F-AEC4-91058BAF0EE4}"/>
          </ac:spMkLst>
        </pc:spChg>
        <pc:spChg chg="add mod">
          <ac:chgData name="Castle, Joshua D (Josh)" userId="802ed59e-71e9-4568-98ca-48d87049e306" providerId="ADAL" clId="{A5E80F7F-09A8-4205-BF3C-66368A8E7AB8}" dt="2022-12-21T14:58:04.662" v="2530" actId="207"/>
          <ac:spMkLst>
            <pc:docMk/>
            <pc:sldMk cId="850134197" sldId="2492"/>
            <ac:spMk id="5" creationId="{7595290C-88D4-4E7D-BF24-5B93108D43F3}"/>
          </ac:spMkLst>
        </pc:spChg>
        <pc:spChg chg="add del mod">
          <ac:chgData name="Castle, Joshua D (Josh)" userId="802ed59e-71e9-4568-98ca-48d87049e306" providerId="ADAL" clId="{A5E80F7F-09A8-4205-BF3C-66368A8E7AB8}" dt="2022-12-21T15:35:15.677" v="2548"/>
          <ac:spMkLst>
            <pc:docMk/>
            <pc:sldMk cId="850134197" sldId="2492"/>
            <ac:spMk id="6" creationId="{FF316018-3AF3-4996-B614-FBC85DFBCED3}"/>
          </ac:spMkLst>
        </pc:spChg>
        <pc:spChg chg="add mod">
          <ac:chgData name="Castle, Joshua D (Josh)" userId="802ed59e-71e9-4568-98ca-48d87049e306" providerId="ADAL" clId="{A5E80F7F-09A8-4205-BF3C-66368A8E7AB8}" dt="2022-12-21T15:35:12.015" v="2545" actId="1076"/>
          <ac:spMkLst>
            <pc:docMk/>
            <pc:sldMk cId="850134197" sldId="2492"/>
            <ac:spMk id="9" creationId="{6C70EAD3-B470-47DE-BA81-A134A1ED5613}"/>
          </ac:spMkLst>
        </pc:spChg>
        <pc:picChg chg="add mod">
          <ac:chgData name="Castle, Joshua D (Josh)" userId="802ed59e-71e9-4568-98ca-48d87049e306" providerId="ADAL" clId="{A5E80F7F-09A8-4205-BF3C-66368A8E7AB8}" dt="2022-12-21T14:54:09.489" v="2457" actId="26606"/>
          <ac:picMkLst>
            <pc:docMk/>
            <pc:sldMk cId="850134197" sldId="2492"/>
            <ac:picMk id="3" creationId="{8303F1D2-ECF4-42F6-8132-4C53C6738F1E}"/>
          </ac:picMkLst>
        </pc:picChg>
        <pc:picChg chg="add mod">
          <ac:chgData name="Castle, Joshua D (Josh)" userId="802ed59e-71e9-4568-98ca-48d87049e306" providerId="ADAL" clId="{A5E80F7F-09A8-4205-BF3C-66368A8E7AB8}" dt="2022-12-21T15:35:22.263" v="2549"/>
          <ac:picMkLst>
            <pc:docMk/>
            <pc:sldMk cId="850134197" sldId="2492"/>
            <ac:picMk id="8" creationId="{1B95406E-47B6-47A0-B2CF-83623F88A591}"/>
          </ac:picMkLst>
        </pc:picChg>
      </pc:sldChg>
      <pc:sldChg chg="new del">
        <pc:chgData name="Castle, Joshua D (Josh)" userId="802ed59e-71e9-4568-98ca-48d87049e306" providerId="ADAL" clId="{A5E80F7F-09A8-4205-BF3C-66368A8E7AB8}" dt="2022-12-21T14:50:35.014" v="2453" actId="680"/>
        <pc:sldMkLst>
          <pc:docMk/>
          <pc:sldMk cId="1216756032" sldId="2492"/>
        </pc:sldMkLst>
      </pc:sldChg>
      <pc:sldChg chg="addSp delSp modSp new mod setBg">
        <pc:chgData name="Castle, Joshua D (Josh)" userId="802ed59e-71e9-4568-98ca-48d87049e306" providerId="ADAL" clId="{A5E80F7F-09A8-4205-BF3C-66368A8E7AB8}" dt="2023-01-09T14:47:46.272" v="3852" actId="20577"/>
        <pc:sldMkLst>
          <pc:docMk/>
          <pc:sldMk cId="2400747007" sldId="2493"/>
        </pc:sldMkLst>
        <pc:spChg chg="mod">
          <ac:chgData name="Castle, Joshua D (Josh)" userId="802ed59e-71e9-4568-98ca-48d87049e306" providerId="ADAL" clId="{A5E80F7F-09A8-4205-BF3C-66368A8E7AB8}" dt="2023-01-06T13:39:13.756" v="2627" actId="26606"/>
          <ac:spMkLst>
            <pc:docMk/>
            <pc:sldMk cId="2400747007" sldId="2493"/>
            <ac:spMk id="2" creationId="{F93AD982-F449-4A04-A42C-6456F38479E0}"/>
          </ac:spMkLst>
        </pc:spChg>
        <pc:spChg chg="del">
          <ac:chgData name="Castle, Joshua D (Josh)" userId="802ed59e-71e9-4568-98ca-48d87049e306" providerId="ADAL" clId="{A5E80F7F-09A8-4205-BF3C-66368A8E7AB8}" dt="2023-01-06T13:36:04.199" v="2623" actId="931"/>
          <ac:spMkLst>
            <pc:docMk/>
            <pc:sldMk cId="2400747007" sldId="2493"/>
            <ac:spMk id="3" creationId="{EBDE68CD-641C-40DB-A223-50D90A92B162}"/>
          </ac:spMkLst>
        </pc:spChg>
        <pc:spChg chg="add mod">
          <ac:chgData name="Castle, Joshua D (Josh)" userId="802ed59e-71e9-4568-98ca-48d87049e306" providerId="ADAL" clId="{A5E80F7F-09A8-4205-BF3C-66368A8E7AB8}" dt="2023-01-09T14:47:46.272" v="3852" actId="20577"/>
          <ac:spMkLst>
            <pc:docMk/>
            <pc:sldMk cId="2400747007" sldId="2493"/>
            <ac:spMk id="9" creationId="{29AF4003-2E2D-4AFC-B0DB-A336C945D752}"/>
          </ac:spMkLst>
        </pc:spChg>
        <pc:spChg chg="add">
          <ac:chgData name="Castle, Joshua D (Josh)" userId="802ed59e-71e9-4568-98ca-48d87049e306" providerId="ADAL" clId="{A5E80F7F-09A8-4205-BF3C-66368A8E7AB8}" dt="2023-01-06T13:39:13.756" v="2627" actId="26606"/>
          <ac:spMkLst>
            <pc:docMk/>
            <pc:sldMk cId="2400747007" sldId="2493"/>
            <ac:spMk id="12" creationId="{B719D01B-E306-486F-A44A-E1BEE6B8C63A}"/>
          </ac:spMkLst>
        </pc:spChg>
        <pc:grpChg chg="add">
          <ac:chgData name="Castle, Joshua D (Josh)" userId="802ed59e-71e9-4568-98ca-48d87049e306" providerId="ADAL" clId="{A5E80F7F-09A8-4205-BF3C-66368A8E7AB8}" dt="2023-01-06T13:39:13.756" v="2627" actId="26606"/>
          <ac:grpSpMkLst>
            <pc:docMk/>
            <pc:sldMk cId="2400747007" sldId="2493"/>
            <ac:grpSpMk id="14" creationId="{E3ECE2A1-BE02-45E8-80D2-40668675E1BF}"/>
          </ac:grpSpMkLst>
        </pc:grpChg>
        <pc:picChg chg="add mod">
          <ac:chgData name="Castle, Joshua D (Josh)" userId="802ed59e-71e9-4568-98ca-48d87049e306" providerId="ADAL" clId="{A5E80F7F-09A8-4205-BF3C-66368A8E7AB8}" dt="2023-01-06T13:39:13.756" v="2627" actId="26606"/>
          <ac:picMkLst>
            <pc:docMk/>
            <pc:sldMk cId="2400747007" sldId="2493"/>
            <ac:picMk id="5" creationId="{32A40871-E8F6-4C61-B406-88539659ADCB}"/>
          </ac:picMkLst>
        </pc:picChg>
        <pc:picChg chg="add del mod">
          <ac:chgData name="Castle, Joshua D (Josh)" userId="802ed59e-71e9-4568-98ca-48d87049e306" providerId="ADAL" clId="{A5E80F7F-09A8-4205-BF3C-66368A8E7AB8}" dt="2023-01-06T13:45:55.498" v="2796" actId="478"/>
          <ac:picMkLst>
            <pc:docMk/>
            <pc:sldMk cId="2400747007" sldId="2493"/>
            <ac:picMk id="7" creationId="{838D8066-3385-4DBF-93E3-BC9155221AFD}"/>
          </ac:picMkLst>
        </pc:picChg>
        <pc:picChg chg="add mod">
          <ac:chgData name="Castle, Joshua D (Josh)" userId="802ed59e-71e9-4568-98ca-48d87049e306" providerId="ADAL" clId="{A5E80F7F-09A8-4205-BF3C-66368A8E7AB8}" dt="2023-01-06T13:51:15.135" v="2798" actId="1076"/>
          <ac:picMkLst>
            <pc:docMk/>
            <pc:sldMk cId="2400747007" sldId="2493"/>
            <ac:picMk id="18" creationId="{410A5481-D96C-4291-B027-F024C040020C}"/>
          </ac:picMkLst>
        </pc:picChg>
      </pc:sldChg>
      <pc:sldChg chg="addSp delSp modSp new mod ord">
        <pc:chgData name="Castle, Joshua D (Josh)" userId="802ed59e-71e9-4568-98ca-48d87049e306" providerId="ADAL" clId="{A5E80F7F-09A8-4205-BF3C-66368A8E7AB8}" dt="2023-01-06T14:10:13.921" v="2836" actId="122"/>
        <pc:sldMkLst>
          <pc:docMk/>
          <pc:sldMk cId="963208497" sldId="2494"/>
        </pc:sldMkLst>
        <pc:spChg chg="mod">
          <ac:chgData name="Castle, Joshua D (Josh)" userId="802ed59e-71e9-4568-98ca-48d87049e306" providerId="ADAL" clId="{A5E80F7F-09A8-4205-BF3C-66368A8E7AB8}" dt="2023-01-06T14:10:13.921" v="2836" actId="122"/>
          <ac:spMkLst>
            <pc:docMk/>
            <pc:sldMk cId="963208497" sldId="2494"/>
            <ac:spMk id="2" creationId="{CB1BCD49-A375-4D32-A308-DC38462A5FCD}"/>
          </ac:spMkLst>
        </pc:spChg>
        <pc:spChg chg="del">
          <ac:chgData name="Castle, Joshua D (Josh)" userId="802ed59e-71e9-4568-98ca-48d87049e306" providerId="ADAL" clId="{A5E80F7F-09A8-4205-BF3C-66368A8E7AB8}" dt="2023-01-06T14:09:39.664" v="2802" actId="931"/>
          <ac:spMkLst>
            <pc:docMk/>
            <pc:sldMk cId="963208497" sldId="2494"/>
            <ac:spMk id="3" creationId="{794CD73D-DF35-4656-8519-9E33927C0A7D}"/>
          </ac:spMkLst>
        </pc:spChg>
        <pc:picChg chg="add mod">
          <ac:chgData name="Castle, Joshua D (Josh)" userId="802ed59e-71e9-4568-98ca-48d87049e306" providerId="ADAL" clId="{A5E80F7F-09A8-4205-BF3C-66368A8E7AB8}" dt="2023-01-06T14:09:43.390" v="2804" actId="27614"/>
          <ac:picMkLst>
            <pc:docMk/>
            <pc:sldMk cId="963208497" sldId="2494"/>
            <ac:picMk id="5" creationId="{5996DE6E-27F2-433F-A522-EF5266F66F2B}"/>
          </ac:picMkLst>
        </pc:picChg>
      </pc:sldChg>
      <pc:sldChg chg="add">
        <pc:chgData name="Castle, Joshua D (Josh)" userId="802ed59e-71e9-4568-98ca-48d87049e306" providerId="ADAL" clId="{A5E80F7F-09A8-4205-BF3C-66368A8E7AB8}" dt="2023-01-06T14:15:57.078" v="3159"/>
        <pc:sldMkLst>
          <pc:docMk/>
          <pc:sldMk cId="1712364147" sldId="2495"/>
        </pc:sldMkLst>
      </pc:sldChg>
      <pc:sldChg chg="addSp delSp modSp new mod setBg modNotesTx">
        <pc:chgData name="Castle, Joshua D (Josh)" userId="802ed59e-71e9-4568-98ca-48d87049e306" providerId="ADAL" clId="{A5E80F7F-09A8-4205-BF3C-66368A8E7AB8}" dt="2023-01-06T14:58:00.172" v="3786"/>
        <pc:sldMkLst>
          <pc:docMk/>
          <pc:sldMk cId="2537617214" sldId="2496"/>
        </pc:sldMkLst>
        <pc:spChg chg="mod ord">
          <ac:chgData name="Castle, Joshua D (Josh)" userId="802ed59e-71e9-4568-98ca-48d87049e306" providerId="ADAL" clId="{A5E80F7F-09A8-4205-BF3C-66368A8E7AB8}" dt="2023-01-06T14:57:31.669" v="3783" actId="1076"/>
          <ac:spMkLst>
            <pc:docMk/>
            <pc:sldMk cId="2537617214" sldId="2496"/>
            <ac:spMk id="2" creationId="{F20063CA-E2E8-4695-9317-2111AFA58D99}"/>
          </ac:spMkLst>
        </pc:spChg>
        <pc:spChg chg="del">
          <ac:chgData name="Castle, Joshua D (Josh)" userId="802ed59e-71e9-4568-98ca-48d87049e306" providerId="ADAL" clId="{A5E80F7F-09A8-4205-BF3C-66368A8E7AB8}" dt="2023-01-06T14:55:25.188" v="3764" actId="931"/>
          <ac:spMkLst>
            <pc:docMk/>
            <pc:sldMk cId="2537617214" sldId="2496"/>
            <ac:spMk id="3" creationId="{123FBF8C-2C1B-4A53-9ED8-9242DFAE2D05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0" creationId="{A078A52F-85EA-4C0B-962B-D9D9DD4DD78C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2" creationId="{919797D5-5700-4683-B30A-5B4D56CB8270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4" creationId="{4856A7B9-9801-42EC-A4C9-7E22A56EF53D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6" creationId="{8AD54DB8-C150-4290-85D6-F5B0262BFEEF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18" creationId="{493D4EDA-58E0-40CC-B3CA-14CDEB349D24}"/>
          </ac:spMkLst>
        </pc:spChg>
        <pc:spChg chg="add del">
          <ac:chgData name="Castle, Joshua D (Josh)" userId="802ed59e-71e9-4568-98ca-48d87049e306" providerId="ADAL" clId="{A5E80F7F-09A8-4205-BF3C-66368A8E7AB8}" dt="2023-01-06T14:55:57.286" v="3768" actId="26606"/>
          <ac:spMkLst>
            <pc:docMk/>
            <pc:sldMk cId="2537617214" sldId="2496"/>
            <ac:spMk id="25" creationId="{4A2E7EC3-E07C-46CE-9B25-41865A50681C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7" creationId="{A078A52F-85EA-4C0B-962B-D9D9DD4DD78C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8" creationId="{919797D5-5700-4683-B30A-5B4D56CB8270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29" creationId="{4856A7B9-9801-42EC-A4C9-7E22A56EF53D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30" creationId="{8AD54DB8-C150-4290-85D6-F5B0262BFEEF}"/>
          </ac:spMkLst>
        </pc:spChg>
        <pc:spChg chg="add">
          <ac:chgData name="Castle, Joshua D (Josh)" userId="802ed59e-71e9-4568-98ca-48d87049e306" providerId="ADAL" clId="{A5E80F7F-09A8-4205-BF3C-66368A8E7AB8}" dt="2023-01-06T14:55:57.296" v="3769" actId="26606"/>
          <ac:spMkLst>
            <pc:docMk/>
            <pc:sldMk cId="2537617214" sldId="2496"/>
            <ac:spMk id="31" creationId="{1858541D-2420-42BA-AE82-6F4C2C9532CD}"/>
          </ac:spMkLst>
        </pc:spChg>
        <pc:grpChg chg="add del">
          <ac:chgData name="Castle, Joshua D (Josh)" userId="802ed59e-71e9-4568-98ca-48d87049e306" providerId="ADAL" clId="{A5E80F7F-09A8-4205-BF3C-66368A8E7AB8}" dt="2023-01-06T14:55:57.286" v="3768" actId="26606"/>
          <ac:grpSpMkLst>
            <pc:docMk/>
            <pc:sldMk cId="2537617214" sldId="2496"/>
            <ac:grpSpMk id="20" creationId="{AA9EB0BC-A85E-4C26-B355-5DFCEF6CCB49}"/>
          </ac:grpSpMkLst>
        </pc:grpChg>
        <pc:grpChg chg="add">
          <ac:chgData name="Castle, Joshua D (Josh)" userId="802ed59e-71e9-4568-98ca-48d87049e306" providerId="ADAL" clId="{A5E80F7F-09A8-4205-BF3C-66368A8E7AB8}" dt="2023-01-06T14:55:57.296" v="3769" actId="26606"/>
          <ac:grpSpMkLst>
            <pc:docMk/>
            <pc:sldMk cId="2537617214" sldId="2496"/>
            <ac:grpSpMk id="32" creationId="{78305D22-9D29-496C-9D4A-9ED19F72DA2B}"/>
          </ac:grpSpMkLst>
        </pc:grpChg>
        <pc:picChg chg="add mod">
          <ac:chgData name="Castle, Joshua D (Josh)" userId="802ed59e-71e9-4568-98ca-48d87049e306" providerId="ADAL" clId="{A5E80F7F-09A8-4205-BF3C-66368A8E7AB8}" dt="2023-01-06T14:55:57.296" v="3769" actId="26606"/>
          <ac:picMkLst>
            <pc:docMk/>
            <pc:sldMk cId="2537617214" sldId="2496"/>
            <ac:picMk id="5" creationId="{39FC24DF-306A-49B9-A5E7-B9392A622DE7}"/>
          </ac:picMkLst>
        </pc:picChg>
        <pc:picChg chg="add del mod">
          <ac:chgData name="Castle, Joshua D (Josh)" userId="802ed59e-71e9-4568-98ca-48d87049e306" providerId="ADAL" clId="{A5E80F7F-09A8-4205-BF3C-66368A8E7AB8}" dt="2023-01-06T14:57:38.430" v="3785" actId="478"/>
          <ac:picMkLst>
            <pc:docMk/>
            <pc:sldMk cId="2537617214" sldId="2496"/>
            <ac:picMk id="1026" creationId="{ACDEA2E6-BCB9-4638-903E-C7F909EE920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76C78-D191-4D71-969F-509BFEA585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4FA7F0EA-4F04-49FD-A299-5FF2DEAFA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Event Streaming?</a:t>
          </a:r>
        </a:p>
      </dgm:t>
    </dgm:pt>
    <dgm:pt modelId="{33D91684-DB36-4C16-A5B9-7B9E5EB1885A}" type="parTrans" cxnId="{923A9357-D219-47D2-9878-32B2F9722CA3}">
      <dgm:prSet/>
      <dgm:spPr/>
      <dgm:t>
        <a:bodyPr/>
        <a:lstStyle/>
        <a:p>
          <a:endParaRPr lang="en-US"/>
        </a:p>
      </dgm:t>
    </dgm:pt>
    <dgm:pt modelId="{09BCB138-2927-48AF-84DE-EF748A9B8BA5}" type="sibTrans" cxnId="{923A9357-D219-47D2-9878-32B2F9722CA3}">
      <dgm:prSet/>
      <dgm:spPr/>
      <dgm:t>
        <a:bodyPr/>
        <a:lstStyle/>
        <a:p>
          <a:endParaRPr lang="en-US"/>
        </a:p>
      </dgm:t>
    </dgm:pt>
    <dgm:pt modelId="{F33C6124-FCFD-4F95-8208-328EE4508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 Stream Processor?</a:t>
          </a:r>
        </a:p>
      </dgm:t>
    </dgm:pt>
    <dgm:pt modelId="{D5ECE28F-CD6A-4B5F-8242-4E22CC75F13D}" type="parTrans" cxnId="{FF073CF3-515D-4871-8A7C-CAEF771EC5DD}">
      <dgm:prSet/>
      <dgm:spPr/>
      <dgm:t>
        <a:bodyPr/>
        <a:lstStyle/>
        <a:p>
          <a:endParaRPr lang="en-US"/>
        </a:p>
      </dgm:t>
    </dgm:pt>
    <dgm:pt modelId="{540B28BA-CBD0-4B89-B664-ACD91AE0934E}" type="sibTrans" cxnId="{FF073CF3-515D-4871-8A7C-CAEF771EC5DD}">
      <dgm:prSet/>
      <dgm:spPr/>
      <dgm:t>
        <a:bodyPr/>
        <a:lstStyle/>
        <a:p>
          <a:endParaRPr lang="en-US"/>
        </a:p>
      </dgm:t>
    </dgm:pt>
    <dgm:pt modelId="{FE283027-962F-4A92-B953-6643FC5BF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an Event?</a:t>
          </a:r>
        </a:p>
      </dgm:t>
    </dgm:pt>
    <dgm:pt modelId="{0EE33093-8F08-449D-8F31-EC65B68FFDC4}" type="parTrans" cxnId="{29212EAE-4DC6-4735-9AAE-0675984611D0}">
      <dgm:prSet/>
      <dgm:spPr/>
      <dgm:t>
        <a:bodyPr/>
        <a:lstStyle/>
        <a:p>
          <a:endParaRPr lang="en-US"/>
        </a:p>
      </dgm:t>
    </dgm:pt>
    <dgm:pt modelId="{6092986D-9E9F-4EDE-81EE-D0C27AC50CC0}" type="sibTrans" cxnId="{29212EAE-4DC6-4735-9AAE-0675984611D0}">
      <dgm:prSet/>
      <dgm:spPr/>
      <dgm:t>
        <a:bodyPr/>
        <a:lstStyle/>
        <a:p>
          <a:endParaRPr lang="en-US"/>
        </a:p>
      </dgm:t>
    </dgm:pt>
    <dgm:pt modelId="{B97958C0-A84E-497B-90D2-6F0D5BF531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Let’s Cross the Streams!</a:t>
          </a:r>
        </a:p>
      </dgm:t>
    </dgm:pt>
    <dgm:pt modelId="{6693024A-1B95-4E3E-A59B-453ECB57C7E0}" type="parTrans" cxnId="{CC79F22F-BB08-4AFB-8BC0-B2B80E348D2D}">
      <dgm:prSet/>
      <dgm:spPr/>
      <dgm:t>
        <a:bodyPr/>
        <a:lstStyle/>
        <a:p>
          <a:endParaRPr lang="en-US"/>
        </a:p>
      </dgm:t>
    </dgm:pt>
    <dgm:pt modelId="{84F455D8-CAF1-49FA-94D6-2342B61476D5}" type="sibTrans" cxnId="{CC79F22F-BB08-4AFB-8BC0-B2B80E348D2D}">
      <dgm:prSet/>
      <dgm:spPr/>
      <dgm:t>
        <a:bodyPr/>
        <a:lstStyle/>
        <a:p>
          <a:endParaRPr lang="en-US"/>
        </a:p>
      </dgm:t>
    </dgm:pt>
    <dgm:pt modelId="{BFAE4749-2CA3-4753-B224-CF5D06EF6DB6}" type="pres">
      <dgm:prSet presAssocID="{19D76C78-D191-4D71-969F-509BFEA58560}" presName="root" presStyleCnt="0">
        <dgm:presLayoutVars>
          <dgm:dir/>
          <dgm:resizeHandles val="exact"/>
        </dgm:presLayoutVars>
      </dgm:prSet>
      <dgm:spPr/>
    </dgm:pt>
    <dgm:pt modelId="{BFF0AE64-577C-401C-88EC-A3A15ACC165E}" type="pres">
      <dgm:prSet presAssocID="{FE283027-962F-4A92-B953-6643FC5BF7EE}" presName="compNode" presStyleCnt="0"/>
      <dgm:spPr/>
    </dgm:pt>
    <dgm:pt modelId="{84AD51A7-D1A8-4040-AD91-2DA5533DF7DE}" type="pres">
      <dgm:prSet presAssocID="{FE283027-962F-4A92-B953-6643FC5BF7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with solid fill"/>
        </a:ext>
      </dgm:extLst>
    </dgm:pt>
    <dgm:pt modelId="{DF659C9C-479C-4ABB-A5DA-F7759976A1CE}" type="pres">
      <dgm:prSet presAssocID="{FE283027-962F-4A92-B953-6643FC5BF7EE}" presName="spaceRect" presStyleCnt="0"/>
      <dgm:spPr/>
    </dgm:pt>
    <dgm:pt modelId="{4A0B717B-7E93-49D1-A301-3793196DC940}" type="pres">
      <dgm:prSet presAssocID="{FE283027-962F-4A92-B953-6643FC5BF7EE}" presName="textRect" presStyleLbl="revTx" presStyleIdx="0" presStyleCnt="4">
        <dgm:presLayoutVars>
          <dgm:chMax val="1"/>
          <dgm:chPref val="1"/>
        </dgm:presLayoutVars>
      </dgm:prSet>
      <dgm:spPr/>
    </dgm:pt>
    <dgm:pt modelId="{AF5B1645-8E0C-4135-907B-5622EDB07677}" type="pres">
      <dgm:prSet presAssocID="{6092986D-9E9F-4EDE-81EE-D0C27AC50CC0}" presName="sibTrans" presStyleCnt="0"/>
      <dgm:spPr/>
    </dgm:pt>
    <dgm:pt modelId="{5F09A33B-B4CB-42AE-BA2E-2F177D9ACC6A}" type="pres">
      <dgm:prSet presAssocID="{4FA7F0EA-4F04-49FD-A299-5FF2DEAFAB2F}" presName="compNode" presStyleCnt="0"/>
      <dgm:spPr/>
    </dgm:pt>
    <dgm:pt modelId="{79503EB4-F868-4E20-B593-B7DD1C803B3D}" type="pres">
      <dgm:prSet presAssocID="{4FA7F0EA-4F04-49FD-A299-5FF2DEAFAB2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 outline"/>
        </a:ext>
      </dgm:extLst>
    </dgm:pt>
    <dgm:pt modelId="{7D20E851-962E-4485-807F-4450BA43EC1B}" type="pres">
      <dgm:prSet presAssocID="{4FA7F0EA-4F04-49FD-A299-5FF2DEAFAB2F}" presName="spaceRect" presStyleCnt="0"/>
      <dgm:spPr/>
    </dgm:pt>
    <dgm:pt modelId="{0BA88492-E6F9-44D9-BE45-8E1C2BDBC6CA}" type="pres">
      <dgm:prSet presAssocID="{4FA7F0EA-4F04-49FD-A299-5FF2DEAFAB2F}" presName="textRect" presStyleLbl="revTx" presStyleIdx="1" presStyleCnt="4">
        <dgm:presLayoutVars>
          <dgm:chMax val="1"/>
          <dgm:chPref val="1"/>
        </dgm:presLayoutVars>
      </dgm:prSet>
      <dgm:spPr/>
    </dgm:pt>
    <dgm:pt modelId="{5E2F5760-51E9-44AF-BF27-85714248414B}" type="pres">
      <dgm:prSet presAssocID="{09BCB138-2927-48AF-84DE-EF748A9B8BA5}" presName="sibTrans" presStyleCnt="0"/>
      <dgm:spPr/>
    </dgm:pt>
    <dgm:pt modelId="{A5D2F0BB-4695-4A2A-93B3-BEEB499DBCA7}" type="pres">
      <dgm:prSet presAssocID="{F33C6124-FCFD-4F95-8208-328EE45088F4}" presName="compNode" presStyleCnt="0"/>
      <dgm:spPr/>
    </dgm:pt>
    <dgm:pt modelId="{C2F12668-1623-4DF5-AE42-F4F08C95CE76}" type="pres">
      <dgm:prSet presAssocID="{F33C6124-FCFD-4F95-8208-328EE4508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 outline"/>
        </a:ext>
      </dgm:extLst>
    </dgm:pt>
    <dgm:pt modelId="{3A486C63-76CC-4A26-B61F-07D894CE1DA6}" type="pres">
      <dgm:prSet presAssocID="{F33C6124-FCFD-4F95-8208-328EE45088F4}" presName="spaceRect" presStyleCnt="0"/>
      <dgm:spPr/>
    </dgm:pt>
    <dgm:pt modelId="{96206BC6-A99C-4B6B-87DD-3AD21788E262}" type="pres">
      <dgm:prSet presAssocID="{F33C6124-FCFD-4F95-8208-328EE45088F4}" presName="textRect" presStyleLbl="revTx" presStyleIdx="2" presStyleCnt="4">
        <dgm:presLayoutVars>
          <dgm:chMax val="1"/>
          <dgm:chPref val="1"/>
        </dgm:presLayoutVars>
      </dgm:prSet>
      <dgm:spPr/>
    </dgm:pt>
    <dgm:pt modelId="{549CB7B4-F41A-466E-87ED-95027246CE55}" type="pres">
      <dgm:prSet presAssocID="{540B28BA-CBD0-4B89-B664-ACD91AE0934E}" presName="sibTrans" presStyleCnt="0"/>
      <dgm:spPr/>
    </dgm:pt>
    <dgm:pt modelId="{84AC53DC-6B06-4C9D-92E1-77DE6C616AE8}" type="pres">
      <dgm:prSet presAssocID="{B97958C0-A84E-497B-90D2-6F0D5BF5319E}" presName="compNode" presStyleCnt="0"/>
      <dgm:spPr/>
    </dgm:pt>
    <dgm:pt modelId="{DF000653-25EA-446D-977C-3FDADAB96D2B}" type="pres">
      <dgm:prSet presAssocID="{B97958C0-A84E-497B-90D2-6F0D5BF531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03D985B-DC9A-409E-8116-DA6732BCF712}" type="pres">
      <dgm:prSet presAssocID="{B97958C0-A84E-497B-90D2-6F0D5BF5319E}" presName="spaceRect" presStyleCnt="0"/>
      <dgm:spPr/>
    </dgm:pt>
    <dgm:pt modelId="{7D153BB5-A3CB-4B7D-995B-8CC02CB09470}" type="pres">
      <dgm:prSet presAssocID="{B97958C0-A84E-497B-90D2-6F0D5BF5319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67592A-05D2-415E-92FC-18017BF16A0A}" type="presOf" srcId="{4FA7F0EA-4F04-49FD-A299-5FF2DEAFAB2F}" destId="{0BA88492-E6F9-44D9-BE45-8E1C2BDBC6CA}" srcOrd="0" destOrd="0" presId="urn:microsoft.com/office/officeart/2018/2/layout/IconLabelList"/>
    <dgm:cxn modelId="{CC79F22F-BB08-4AFB-8BC0-B2B80E348D2D}" srcId="{19D76C78-D191-4D71-969F-509BFEA58560}" destId="{B97958C0-A84E-497B-90D2-6F0D5BF5319E}" srcOrd="3" destOrd="0" parTransId="{6693024A-1B95-4E3E-A59B-453ECB57C7E0}" sibTransId="{84F455D8-CAF1-49FA-94D6-2342B61476D5}"/>
    <dgm:cxn modelId="{8E3B4C36-D2ED-4244-BC91-BCE2DD49B36C}" type="presOf" srcId="{F33C6124-FCFD-4F95-8208-328EE45088F4}" destId="{96206BC6-A99C-4B6B-87DD-3AD21788E262}" srcOrd="0" destOrd="0" presId="urn:microsoft.com/office/officeart/2018/2/layout/IconLabelList"/>
    <dgm:cxn modelId="{F5BE606C-A4AE-4855-B359-A1A6B6D35B53}" type="presOf" srcId="{19D76C78-D191-4D71-969F-509BFEA58560}" destId="{BFAE4749-2CA3-4753-B224-CF5D06EF6DB6}" srcOrd="0" destOrd="0" presId="urn:microsoft.com/office/officeart/2018/2/layout/IconLabelList"/>
    <dgm:cxn modelId="{923A9357-D219-47D2-9878-32B2F9722CA3}" srcId="{19D76C78-D191-4D71-969F-509BFEA58560}" destId="{4FA7F0EA-4F04-49FD-A299-5FF2DEAFAB2F}" srcOrd="1" destOrd="0" parTransId="{33D91684-DB36-4C16-A5B9-7B9E5EB1885A}" sibTransId="{09BCB138-2927-48AF-84DE-EF748A9B8BA5}"/>
    <dgm:cxn modelId="{0B06A959-B66C-414C-9DB8-CCA22ECFB7A7}" type="presOf" srcId="{FE283027-962F-4A92-B953-6643FC5BF7EE}" destId="{4A0B717B-7E93-49D1-A301-3793196DC940}" srcOrd="0" destOrd="0" presId="urn:microsoft.com/office/officeart/2018/2/layout/IconLabelList"/>
    <dgm:cxn modelId="{778CED91-2E89-4098-884F-CC89E1741304}" type="presOf" srcId="{B97958C0-A84E-497B-90D2-6F0D5BF5319E}" destId="{7D153BB5-A3CB-4B7D-995B-8CC02CB09470}" srcOrd="0" destOrd="0" presId="urn:microsoft.com/office/officeart/2018/2/layout/IconLabelList"/>
    <dgm:cxn modelId="{29212EAE-4DC6-4735-9AAE-0675984611D0}" srcId="{19D76C78-D191-4D71-969F-509BFEA58560}" destId="{FE283027-962F-4A92-B953-6643FC5BF7EE}" srcOrd="0" destOrd="0" parTransId="{0EE33093-8F08-449D-8F31-EC65B68FFDC4}" sibTransId="{6092986D-9E9F-4EDE-81EE-D0C27AC50CC0}"/>
    <dgm:cxn modelId="{FF073CF3-515D-4871-8A7C-CAEF771EC5DD}" srcId="{19D76C78-D191-4D71-969F-509BFEA58560}" destId="{F33C6124-FCFD-4F95-8208-328EE45088F4}" srcOrd="2" destOrd="0" parTransId="{D5ECE28F-CD6A-4B5F-8242-4E22CC75F13D}" sibTransId="{540B28BA-CBD0-4B89-B664-ACD91AE0934E}"/>
    <dgm:cxn modelId="{B80F629D-0D95-4103-9A6D-DA099B6CD15C}" type="presParOf" srcId="{BFAE4749-2CA3-4753-B224-CF5D06EF6DB6}" destId="{BFF0AE64-577C-401C-88EC-A3A15ACC165E}" srcOrd="0" destOrd="0" presId="urn:microsoft.com/office/officeart/2018/2/layout/IconLabelList"/>
    <dgm:cxn modelId="{9DCBC0B2-980F-4966-9AAA-222927AC6DB7}" type="presParOf" srcId="{BFF0AE64-577C-401C-88EC-A3A15ACC165E}" destId="{84AD51A7-D1A8-4040-AD91-2DA5533DF7DE}" srcOrd="0" destOrd="0" presId="urn:microsoft.com/office/officeart/2018/2/layout/IconLabelList"/>
    <dgm:cxn modelId="{C8E78BA4-5C42-4192-B9B2-6CFCC6BF2517}" type="presParOf" srcId="{BFF0AE64-577C-401C-88EC-A3A15ACC165E}" destId="{DF659C9C-479C-4ABB-A5DA-F7759976A1CE}" srcOrd="1" destOrd="0" presId="urn:microsoft.com/office/officeart/2018/2/layout/IconLabelList"/>
    <dgm:cxn modelId="{80684758-9E8A-4716-9B0F-FA0FB2DA0EF4}" type="presParOf" srcId="{BFF0AE64-577C-401C-88EC-A3A15ACC165E}" destId="{4A0B717B-7E93-49D1-A301-3793196DC940}" srcOrd="2" destOrd="0" presId="urn:microsoft.com/office/officeart/2018/2/layout/IconLabelList"/>
    <dgm:cxn modelId="{6094D639-0ECB-4033-ADCE-3C516815EA91}" type="presParOf" srcId="{BFAE4749-2CA3-4753-B224-CF5D06EF6DB6}" destId="{AF5B1645-8E0C-4135-907B-5622EDB07677}" srcOrd="1" destOrd="0" presId="urn:microsoft.com/office/officeart/2018/2/layout/IconLabelList"/>
    <dgm:cxn modelId="{D622EB9B-944B-4D94-B235-41A1B0B13767}" type="presParOf" srcId="{BFAE4749-2CA3-4753-B224-CF5D06EF6DB6}" destId="{5F09A33B-B4CB-42AE-BA2E-2F177D9ACC6A}" srcOrd="2" destOrd="0" presId="urn:microsoft.com/office/officeart/2018/2/layout/IconLabelList"/>
    <dgm:cxn modelId="{73072A12-C1D8-4337-B619-0C00D1280ECF}" type="presParOf" srcId="{5F09A33B-B4CB-42AE-BA2E-2F177D9ACC6A}" destId="{79503EB4-F868-4E20-B593-B7DD1C803B3D}" srcOrd="0" destOrd="0" presId="urn:microsoft.com/office/officeart/2018/2/layout/IconLabelList"/>
    <dgm:cxn modelId="{7C7ABD32-B487-4964-AB15-6DA69C041A4D}" type="presParOf" srcId="{5F09A33B-B4CB-42AE-BA2E-2F177D9ACC6A}" destId="{7D20E851-962E-4485-807F-4450BA43EC1B}" srcOrd="1" destOrd="0" presId="urn:microsoft.com/office/officeart/2018/2/layout/IconLabelList"/>
    <dgm:cxn modelId="{DD09E0E9-783C-48B4-BC35-B0D0A99D5E02}" type="presParOf" srcId="{5F09A33B-B4CB-42AE-BA2E-2F177D9ACC6A}" destId="{0BA88492-E6F9-44D9-BE45-8E1C2BDBC6CA}" srcOrd="2" destOrd="0" presId="urn:microsoft.com/office/officeart/2018/2/layout/IconLabelList"/>
    <dgm:cxn modelId="{92F0B92D-5D94-47A9-A339-2AA6DA4AFB29}" type="presParOf" srcId="{BFAE4749-2CA3-4753-B224-CF5D06EF6DB6}" destId="{5E2F5760-51E9-44AF-BF27-85714248414B}" srcOrd="3" destOrd="0" presId="urn:microsoft.com/office/officeart/2018/2/layout/IconLabelList"/>
    <dgm:cxn modelId="{581FEC7A-0D36-4AF4-925F-427774962E6F}" type="presParOf" srcId="{BFAE4749-2CA3-4753-B224-CF5D06EF6DB6}" destId="{A5D2F0BB-4695-4A2A-93B3-BEEB499DBCA7}" srcOrd="4" destOrd="0" presId="urn:microsoft.com/office/officeart/2018/2/layout/IconLabelList"/>
    <dgm:cxn modelId="{B4563E50-20BE-4EF7-97ED-9F2AFF1DC316}" type="presParOf" srcId="{A5D2F0BB-4695-4A2A-93B3-BEEB499DBCA7}" destId="{C2F12668-1623-4DF5-AE42-F4F08C95CE76}" srcOrd="0" destOrd="0" presId="urn:microsoft.com/office/officeart/2018/2/layout/IconLabelList"/>
    <dgm:cxn modelId="{C3648603-68AF-44FB-9D0C-89242CA67E6E}" type="presParOf" srcId="{A5D2F0BB-4695-4A2A-93B3-BEEB499DBCA7}" destId="{3A486C63-76CC-4A26-B61F-07D894CE1DA6}" srcOrd="1" destOrd="0" presId="urn:microsoft.com/office/officeart/2018/2/layout/IconLabelList"/>
    <dgm:cxn modelId="{0F877E3B-BC72-425D-A33E-9CCE07EA0F52}" type="presParOf" srcId="{A5D2F0BB-4695-4A2A-93B3-BEEB499DBCA7}" destId="{96206BC6-A99C-4B6B-87DD-3AD21788E262}" srcOrd="2" destOrd="0" presId="urn:microsoft.com/office/officeart/2018/2/layout/IconLabelList"/>
    <dgm:cxn modelId="{C51D7209-2F0E-44EF-BCDC-A28BE60B365B}" type="presParOf" srcId="{BFAE4749-2CA3-4753-B224-CF5D06EF6DB6}" destId="{549CB7B4-F41A-466E-87ED-95027246CE55}" srcOrd="5" destOrd="0" presId="urn:microsoft.com/office/officeart/2018/2/layout/IconLabelList"/>
    <dgm:cxn modelId="{84462628-A0DC-4BDD-87D7-E58E30524820}" type="presParOf" srcId="{BFAE4749-2CA3-4753-B224-CF5D06EF6DB6}" destId="{84AC53DC-6B06-4C9D-92E1-77DE6C616AE8}" srcOrd="6" destOrd="0" presId="urn:microsoft.com/office/officeart/2018/2/layout/IconLabelList"/>
    <dgm:cxn modelId="{DBE3C2F0-8933-4770-A22E-9EE654E64928}" type="presParOf" srcId="{84AC53DC-6B06-4C9D-92E1-77DE6C616AE8}" destId="{DF000653-25EA-446D-977C-3FDADAB96D2B}" srcOrd="0" destOrd="0" presId="urn:microsoft.com/office/officeart/2018/2/layout/IconLabelList"/>
    <dgm:cxn modelId="{8EA7F266-5DD7-4E84-A324-E10EF644707B}" type="presParOf" srcId="{84AC53DC-6B06-4C9D-92E1-77DE6C616AE8}" destId="{E03D985B-DC9A-409E-8116-DA6732BCF712}" srcOrd="1" destOrd="0" presId="urn:microsoft.com/office/officeart/2018/2/layout/IconLabelList"/>
    <dgm:cxn modelId="{39603312-0CC3-4022-8F69-4ABE35838765}" type="presParOf" srcId="{84AC53DC-6B06-4C9D-92E1-77DE6C616AE8}" destId="{7D153BB5-A3CB-4B7D-995B-8CC02CB094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4441D-C31A-4C8A-83CE-2919C1710A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FDFE36-AAA2-4383-BBDD-A8DD155A6057}">
      <dgm:prSet/>
      <dgm:spPr/>
      <dgm:t>
        <a:bodyPr/>
        <a:lstStyle/>
        <a:p>
          <a:r>
            <a:rPr lang="en-US" dirty="0"/>
            <a:t>An event </a:t>
          </a:r>
          <a:r>
            <a:rPr lang="en-US" b="0" i="0" dirty="0"/>
            <a:t>represents a fact, something happened; and is immutable.</a:t>
          </a:r>
          <a:endParaRPr lang="en-US" dirty="0"/>
        </a:p>
      </dgm:t>
    </dgm:pt>
    <dgm:pt modelId="{D0B5FB1D-47CA-4181-B4E8-D1570A14D22E}" type="parTrans" cxnId="{B976C15A-A186-46CC-BD68-941115D7E307}">
      <dgm:prSet/>
      <dgm:spPr/>
      <dgm:t>
        <a:bodyPr/>
        <a:lstStyle/>
        <a:p>
          <a:endParaRPr lang="en-US"/>
        </a:p>
      </dgm:t>
    </dgm:pt>
    <dgm:pt modelId="{3CC3C2D5-FEBA-4F39-BFF1-7F8A53F29A1A}" type="sibTrans" cxnId="{B976C15A-A186-46CC-BD68-941115D7E307}">
      <dgm:prSet/>
      <dgm:spPr/>
      <dgm:t>
        <a:bodyPr/>
        <a:lstStyle/>
        <a:p>
          <a:endParaRPr lang="en-US"/>
        </a:p>
      </dgm:t>
    </dgm:pt>
    <dgm:pt modelId="{3180A544-73B7-4E85-A708-869D50C384EE}">
      <dgm:prSet/>
      <dgm:spPr/>
      <dgm:t>
        <a:bodyPr/>
        <a:lstStyle/>
        <a:p>
          <a:r>
            <a:rPr lang="en-US" dirty="0"/>
            <a:t>Woke Up</a:t>
          </a:r>
        </a:p>
      </dgm:t>
    </dgm:pt>
    <dgm:pt modelId="{6CE42DDE-3BC4-49A2-A7A0-AFFA807AD1E9}" type="parTrans" cxnId="{649FAABF-3F44-4494-94A6-2E2855D0B419}">
      <dgm:prSet/>
      <dgm:spPr/>
      <dgm:t>
        <a:bodyPr/>
        <a:lstStyle/>
        <a:p>
          <a:endParaRPr lang="en-US"/>
        </a:p>
      </dgm:t>
    </dgm:pt>
    <dgm:pt modelId="{9177861D-64D0-4ED1-BFFF-CC9A6570B816}" type="sibTrans" cxnId="{649FAABF-3F44-4494-94A6-2E2855D0B419}">
      <dgm:prSet/>
      <dgm:spPr/>
      <dgm:t>
        <a:bodyPr/>
        <a:lstStyle/>
        <a:p>
          <a:endParaRPr lang="en-US"/>
        </a:p>
      </dgm:t>
    </dgm:pt>
    <dgm:pt modelId="{4CB7CD1D-3202-4F2A-9F74-69271DEE1C9F}">
      <dgm:prSet/>
      <dgm:spPr/>
      <dgm:t>
        <a:bodyPr/>
        <a:lstStyle/>
        <a:p>
          <a:r>
            <a:rPr lang="en-US" dirty="0"/>
            <a:t>Ate Breakfast</a:t>
          </a:r>
        </a:p>
      </dgm:t>
    </dgm:pt>
    <dgm:pt modelId="{63E421AA-79DA-4474-9CD7-B4373FE094DD}" type="parTrans" cxnId="{00EE206D-4B16-40E3-91B5-765BF91F075A}">
      <dgm:prSet/>
      <dgm:spPr/>
      <dgm:t>
        <a:bodyPr/>
        <a:lstStyle/>
        <a:p>
          <a:endParaRPr lang="en-US"/>
        </a:p>
      </dgm:t>
    </dgm:pt>
    <dgm:pt modelId="{9A7ADB4E-EF87-4F75-A84A-8BE854DA7390}" type="sibTrans" cxnId="{00EE206D-4B16-40E3-91B5-765BF91F075A}">
      <dgm:prSet/>
      <dgm:spPr/>
      <dgm:t>
        <a:bodyPr/>
        <a:lstStyle/>
        <a:p>
          <a:endParaRPr lang="en-US"/>
        </a:p>
      </dgm:t>
    </dgm:pt>
    <dgm:pt modelId="{B95119A6-6A05-43BD-9B75-DCED670FBAEC}">
      <dgm:prSet/>
      <dgm:spPr/>
      <dgm:t>
        <a:bodyPr/>
        <a:lstStyle/>
        <a:p>
          <a:r>
            <a:rPr lang="en-US" dirty="0"/>
            <a:t>Logged On</a:t>
          </a:r>
        </a:p>
      </dgm:t>
    </dgm:pt>
    <dgm:pt modelId="{6E4C035D-49AA-4058-A3AB-B00CCB6BEFC3}" type="parTrans" cxnId="{D1163DA5-FCCC-4329-AE2D-5F8EF6448711}">
      <dgm:prSet/>
      <dgm:spPr/>
      <dgm:t>
        <a:bodyPr/>
        <a:lstStyle/>
        <a:p>
          <a:endParaRPr lang="en-US"/>
        </a:p>
      </dgm:t>
    </dgm:pt>
    <dgm:pt modelId="{B9FFF695-0048-4A21-B333-C4FF29FBB00C}" type="sibTrans" cxnId="{D1163DA5-FCCC-4329-AE2D-5F8EF6448711}">
      <dgm:prSet/>
      <dgm:spPr/>
      <dgm:t>
        <a:bodyPr/>
        <a:lstStyle/>
        <a:p>
          <a:endParaRPr lang="en-US"/>
        </a:p>
      </dgm:t>
    </dgm:pt>
    <dgm:pt modelId="{CF71C54A-807B-4CB1-9256-A753389E7FEE}">
      <dgm:prSet/>
      <dgm:spPr/>
      <dgm:t>
        <a:bodyPr/>
        <a:lstStyle/>
        <a:p>
          <a:r>
            <a:rPr lang="en-US" dirty="0"/>
            <a:t>Drank Coffee</a:t>
          </a:r>
        </a:p>
      </dgm:t>
    </dgm:pt>
    <dgm:pt modelId="{88ABE971-4979-4D67-97BD-E2E8A0457B61}" type="parTrans" cxnId="{98FC8419-1088-40FA-B034-36F32CDB407D}">
      <dgm:prSet/>
      <dgm:spPr/>
      <dgm:t>
        <a:bodyPr/>
        <a:lstStyle/>
        <a:p>
          <a:endParaRPr lang="en-US"/>
        </a:p>
      </dgm:t>
    </dgm:pt>
    <dgm:pt modelId="{F684066A-1C8E-4557-A98C-D4A2469AF494}" type="sibTrans" cxnId="{98FC8419-1088-40FA-B034-36F32CDB407D}">
      <dgm:prSet/>
      <dgm:spPr/>
      <dgm:t>
        <a:bodyPr/>
        <a:lstStyle/>
        <a:p>
          <a:endParaRPr lang="en-US"/>
        </a:p>
      </dgm:t>
    </dgm:pt>
    <dgm:pt modelId="{E29FF586-94CD-4DC2-BAF5-E9F507F4B794}" type="pres">
      <dgm:prSet presAssocID="{C334441D-C31A-4C8A-83CE-2919C1710A43}" presName="Name0" presStyleCnt="0">
        <dgm:presLayoutVars>
          <dgm:dir/>
          <dgm:animLvl val="lvl"/>
          <dgm:resizeHandles val="exact"/>
        </dgm:presLayoutVars>
      </dgm:prSet>
      <dgm:spPr/>
    </dgm:pt>
    <dgm:pt modelId="{D34E6B6A-813E-4CE5-8F19-D365B8FDBF40}" type="pres">
      <dgm:prSet presAssocID="{F3FDFE36-AAA2-4383-BBDD-A8DD155A6057}" presName="linNode" presStyleCnt="0"/>
      <dgm:spPr/>
    </dgm:pt>
    <dgm:pt modelId="{1CAF6B3C-720B-4170-B34E-7593CC3C0EBB}" type="pres">
      <dgm:prSet presAssocID="{F3FDFE36-AAA2-4383-BBDD-A8DD155A605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5F08BDC0-AB6A-4763-8D1D-3CF9E5451139}" type="pres">
      <dgm:prSet presAssocID="{F3FDFE36-AAA2-4383-BBDD-A8DD155A605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8FC8419-1088-40FA-B034-36F32CDB407D}" srcId="{F3FDFE36-AAA2-4383-BBDD-A8DD155A6057}" destId="{CF71C54A-807B-4CB1-9256-A753389E7FEE}" srcOrd="1" destOrd="0" parTransId="{88ABE971-4979-4D67-97BD-E2E8A0457B61}" sibTransId="{F684066A-1C8E-4557-A98C-D4A2469AF494}"/>
    <dgm:cxn modelId="{60C2AB2E-3597-452C-A694-A5C8874AB788}" type="presOf" srcId="{4CB7CD1D-3202-4F2A-9F74-69271DEE1C9F}" destId="{5F08BDC0-AB6A-4763-8D1D-3CF9E5451139}" srcOrd="0" destOrd="2" presId="urn:microsoft.com/office/officeart/2005/8/layout/vList5"/>
    <dgm:cxn modelId="{00EE206D-4B16-40E3-91B5-765BF91F075A}" srcId="{F3FDFE36-AAA2-4383-BBDD-A8DD155A6057}" destId="{4CB7CD1D-3202-4F2A-9F74-69271DEE1C9F}" srcOrd="2" destOrd="0" parTransId="{63E421AA-79DA-4474-9CD7-B4373FE094DD}" sibTransId="{9A7ADB4E-EF87-4F75-A84A-8BE854DA7390}"/>
    <dgm:cxn modelId="{47E35455-C40D-43C0-B0A0-8397C3F835FA}" type="presOf" srcId="{F3FDFE36-AAA2-4383-BBDD-A8DD155A6057}" destId="{1CAF6B3C-720B-4170-B34E-7593CC3C0EBB}" srcOrd="0" destOrd="0" presId="urn:microsoft.com/office/officeart/2005/8/layout/vList5"/>
    <dgm:cxn modelId="{B976C15A-A186-46CC-BD68-941115D7E307}" srcId="{C334441D-C31A-4C8A-83CE-2919C1710A43}" destId="{F3FDFE36-AAA2-4383-BBDD-A8DD155A6057}" srcOrd="0" destOrd="0" parTransId="{D0B5FB1D-47CA-4181-B4E8-D1570A14D22E}" sibTransId="{3CC3C2D5-FEBA-4F39-BFF1-7F8A53F29A1A}"/>
    <dgm:cxn modelId="{1B8D9A7C-D830-475B-8A6A-0F6FFDCE4CA7}" type="presOf" srcId="{CF71C54A-807B-4CB1-9256-A753389E7FEE}" destId="{5F08BDC0-AB6A-4763-8D1D-3CF9E5451139}" srcOrd="0" destOrd="1" presId="urn:microsoft.com/office/officeart/2005/8/layout/vList5"/>
    <dgm:cxn modelId="{6FC4AF88-C261-4318-A3E4-86981EED7CC8}" type="presOf" srcId="{B95119A6-6A05-43BD-9B75-DCED670FBAEC}" destId="{5F08BDC0-AB6A-4763-8D1D-3CF9E5451139}" srcOrd="0" destOrd="3" presId="urn:microsoft.com/office/officeart/2005/8/layout/vList5"/>
    <dgm:cxn modelId="{1EBBA697-1C87-4FE1-9216-4853A6D201B4}" type="presOf" srcId="{3180A544-73B7-4E85-A708-869D50C384EE}" destId="{5F08BDC0-AB6A-4763-8D1D-3CF9E5451139}" srcOrd="0" destOrd="0" presId="urn:microsoft.com/office/officeart/2005/8/layout/vList5"/>
    <dgm:cxn modelId="{D1163DA5-FCCC-4329-AE2D-5F8EF6448711}" srcId="{F3FDFE36-AAA2-4383-BBDD-A8DD155A6057}" destId="{B95119A6-6A05-43BD-9B75-DCED670FBAEC}" srcOrd="3" destOrd="0" parTransId="{6E4C035D-49AA-4058-A3AB-B00CCB6BEFC3}" sibTransId="{B9FFF695-0048-4A21-B333-C4FF29FBB00C}"/>
    <dgm:cxn modelId="{649FAABF-3F44-4494-94A6-2E2855D0B419}" srcId="{F3FDFE36-AAA2-4383-BBDD-A8DD155A6057}" destId="{3180A544-73B7-4E85-A708-869D50C384EE}" srcOrd="0" destOrd="0" parTransId="{6CE42DDE-3BC4-49A2-A7A0-AFFA807AD1E9}" sibTransId="{9177861D-64D0-4ED1-BFFF-CC9A6570B816}"/>
    <dgm:cxn modelId="{71A91ECA-9C5C-4623-8AEF-17304D385992}" type="presOf" srcId="{C334441D-C31A-4C8A-83CE-2919C1710A43}" destId="{E29FF586-94CD-4DC2-BAF5-E9F507F4B794}" srcOrd="0" destOrd="0" presId="urn:microsoft.com/office/officeart/2005/8/layout/vList5"/>
    <dgm:cxn modelId="{3D3F7D84-8195-4561-93A7-32AB9F7C802B}" type="presParOf" srcId="{E29FF586-94CD-4DC2-BAF5-E9F507F4B794}" destId="{D34E6B6A-813E-4CE5-8F19-D365B8FDBF40}" srcOrd="0" destOrd="0" presId="urn:microsoft.com/office/officeart/2005/8/layout/vList5"/>
    <dgm:cxn modelId="{A271585D-9498-41A6-A28A-7EFDB3C46F40}" type="presParOf" srcId="{D34E6B6A-813E-4CE5-8F19-D365B8FDBF40}" destId="{1CAF6B3C-720B-4170-B34E-7593CC3C0EBB}" srcOrd="0" destOrd="0" presId="urn:microsoft.com/office/officeart/2005/8/layout/vList5"/>
    <dgm:cxn modelId="{B386FDAD-28F0-4B3B-B9E5-B1E8449BC324}" type="presParOf" srcId="{D34E6B6A-813E-4CE5-8F19-D365B8FDBF40}" destId="{5F08BDC0-AB6A-4763-8D1D-3CF9E545113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0910E5-7142-4C21-A122-B08107D837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524268-6DDE-4346-84B8-162A64AF4266}">
      <dgm:prSet/>
      <dgm:spPr/>
      <dgm:t>
        <a:bodyPr/>
        <a:lstStyle/>
        <a:p>
          <a:r>
            <a:rPr lang="en-US" b="1" dirty="0"/>
            <a:t>What can it do?</a:t>
          </a:r>
          <a:endParaRPr lang="en-US" dirty="0"/>
        </a:p>
      </dgm:t>
    </dgm:pt>
    <dgm:pt modelId="{D89359A7-B1CE-4835-B6C8-22B0B6F074A5}" type="parTrans" cxnId="{1C0FDD66-FABB-431B-B8EC-7EDFD21E4E8B}">
      <dgm:prSet/>
      <dgm:spPr/>
      <dgm:t>
        <a:bodyPr/>
        <a:lstStyle/>
        <a:p>
          <a:endParaRPr lang="en-US"/>
        </a:p>
      </dgm:t>
    </dgm:pt>
    <dgm:pt modelId="{F7380161-B50F-471D-9F30-2F0B98261D21}" type="sibTrans" cxnId="{1C0FDD66-FABB-431B-B8EC-7EDFD21E4E8B}">
      <dgm:prSet/>
      <dgm:spPr/>
      <dgm:t>
        <a:bodyPr/>
        <a:lstStyle/>
        <a:p>
          <a:endParaRPr lang="en-US"/>
        </a:p>
      </dgm:t>
    </dgm:pt>
    <dgm:pt modelId="{0E760E62-DF3C-4C0E-899B-E4F70B0E66A3}">
      <dgm:prSet/>
      <dgm:spPr/>
      <dgm:t>
        <a:bodyPr/>
        <a:lstStyle/>
        <a:p>
          <a:r>
            <a:rPr lang="en-US" baseline="0" dirty="0"/>
            <a:t>Detecting Patterns</a:t>
          </a:r>
          <a:endParaRPr lang="en-US" dirty="0"/>
        </a:p>
      </dgm:t>
    </dgm:pt>
    <dgm:pt modelId="{075D54B4-2C29-4BD9-B564-BDCF37ED40A6}" type="parTrans" cxnId="{E886FC2F-0F85-4C99-A1E8-A8638524EE4D}">
      <dgm:prSet/>
      <dgm:spPr/>
      <dgm:t>
        <a:bodyPr/>
        <a:lstStyle/>
        <a:p>
          <a:endParaRPr lang="en-US"/>
        </a:p>
      </dgm:t>
    </dgm:pt>
    <dgm:pt modelId="{455CE66B-D576-4E8C-8919-ADA1E0714D09}" type="sibTrans" cxnId="{E886FC2F-0F85-4C99-A1E8-A8638524EE4D}">
      <dgm:prSet/>
      <dgm:spPr/>
      <dgm:t>
        <a:bodyPr/>
        <a:lstStyle/>
        <a:p>
          <a:endParaRPr lang="en-US"/>
        </a:p>
      </dgm:t>
    </dgm:pt>
    <dgm:pt modelId="{5698CAD1-FCDA-4D44-AF5F-ECA3133AE6EA}">
      <dgm:prSet/>
      <dgm:spPr/>
      <dgm:t>
        <a:bodyPr/>
        <a:lstStyle/>
        <a:p>
          <a:r>
            <a:rPr lang="en-US" baseline="0" dirty="0"/>
            <a:t>Filtering Events</a:t>
          </a:r>
          <a:endParaRPr lang="en-US" dirty="0"/>
        </a:p>
      </dgm:t>
    </dgm:pt>
    <dgm:pt modelId="{EE370A52-365D-485D-ADE5-DFA119A9F079}" type="parTrans" cxnId="{768BA4B9-32C5-43BF-A80D-CC84D5CDF348}">
      <dgm:prSet/>
      <dgm:spPr/>
      <dgm:t>
        <a:bodyPr/>
        <a:lstStyle/>
        <a:p>
          <a:endParaRPr lang="en-US"/>
        </a:p>
      </dgm:t>
    </dgm:pt>
    <dgm:pt modelId="{627A8E67-9ABF-40B7-BB55-6AEB56E7D446}" type="sibTrans" cxnId="{768BA4B9-32C5-43BF-A80D-CC84D5CDF348}">
      <dgm:prSet/>
      <dgm:spPr/>
      <dgm:t>
        <a:bodyPr/>
        <a:lstStyle/>
        <a:p>
          <a:endParaRPr lang="en-US"/>
        </a:p>
      </dgm:t>
    </dgm:pt>
    <dgm:pt modelId="{D1993EEB-935B-446C-A2A5-AB7E5A06794C}">
      <dgm:prSet/>
      <dgm:spPr/>
      <dgm:t>
        <a:bodyPr/>
        <a:lstStyle/>
        <a:p>
          <a:r>
            <a:rPr lang="en-US" baseline="0" dirty="0"/>
            <a:t>Aggerating Events</a:t>
          </a:r>
          <a:endParaRPr lang="en-US" dirty="0"/>
        </a:p>
      </dgm:t>
    </dgm:pt>
    <dgm:pt modelId="{EB137AEF-274F-4116-8F74-D3364CEC4A27}" type="parTrans" cxnId="{03F378FE-9171-43D2-AB71-CEA1D99B3574}">
      <dgm:prSet/>
      <dgm:spPr/>
      <dgm:t>
        <a:bodyPr/>
        <a:lstStyle/>
        <a:p>
          <a:endParaRPr lang="en-US"/>
        </a:p>
      </dgm:t>
    </dgm:pt>
    <dgm:pt modelId="{EBDB15E7-1E24-4C1C-A8F4-CD3466CF2755}" type="sibTrans" cxnId="{03F378FE-9171-43D2-AB71-CEA1D99B3574}">
      <dgm:prSet/>
      <dgm:spPr/>
      <dgm:t>
        <a:bodyPr/>
        <a:lstStyle/>
        <a:p>
          <a:endParaRPr lang="en-US"/>
        </a:p>
      </dgm:t>
    </dgm:pt>
    <dgm:pt modelId="{1FC7C49B-5EFF-4971-856A-BE0CF0F6CD2D}">
      <dgm:prSet/>
      <dgm:spPr/>
      <dgm:t>
        <a:bodyPr/>
        <a:lstStyle/>
        <a:p>
          <a:r>
            <a:rPr lang="en-US" baseline="0" dirty="0"/>
            <a:t>Transforming Events</a:t>
          </a:r>
          <a:endParaRPr lang="en-US" dirty="0"/>
        </a:p>
      </dgm:t>
    </dgm:pt>
    <dgm:pt modelId="{B882C3FE-7825-4C6B-B338-3EE9CAFDB4AF}" type="parTrans" cxnId="{A2C508F0-D93A-47DA-977A-CDBF1F604152}">
      <dgm:prSet/>
      <dgm:spPr/>
      <dgm:t>
        <a:bodyPr/>
        <a:lstStyle/>
        <a:p>
          <a:endParaRPr lang="en-US"/>
        </a:p>
      </dgm:t>
    </dgm:pt>
    <dgm:pt modelId="{9EA7F41E-6AC1-4FC8-82A6-AFD1EDC1F337}" type="sibTrans" cxnId="{A2C508F0-D93A-47DA-977A-CDBF1F604152}">
      <dgm:prSet/>
      <dgm:spPr/>
      <dgm:t>
        <a:bodyPr/>
        <a:lstStyle/>
        <a:p>
          <a:endParaRPr lang="en-US"/>
        </a:p>
      </dgm:t>
    </dgm:pt>
    <dgm:pt modelId="{DF301171-E016-4766-8F57-14EDE490598F}">
      <dgm:prSet/>
      <dgm:spPr/>
      <dgm:t>
        <a:bodyPr/>
        <a:lstStyle/>
        <a:p>
          <a:r>
            <a:rPr lang="en-US" baseline="0" dirty="0"/>
            <a:t>Building Event Hierarchies</a:t>
          </a:r>
          <a:endParaRPr lang="en-US" dirty="0"/>
        </a:p>
      </dgm:t>
    </dgm:pt>
    <dgm:pt modelId="{4903DDC8-0EC3-4A2F-BF9F-039F73BD94F6}" type="parTrans" cxnId="{4C61A522-D6F3-4A1D-9411-4E75B138C5E6}">
      <dgm:prSet/>
      <dgm:spPr/>
      <dgm:t>
        <a:bodyPr/>
        <a:lstStyle/>
        <a:p>
          <a:endParaRPr lang="en-US"/>
        </a:p>
      </dgm:t>
    </dgm:pt>
    <dgm:pt modelId="{455F91E6-A6B9-436C-8F89-7080E5239C8E}" type="sibTrans" cxnId="{4C61A522-D6F3-4A1D-9411-4E75B138C5E6}">
      <dgm:prSet/>
      <dgm:spPr/>
      <dgm:t>
        <a:bodyPr/>
        <a:lstStyle/>
        <a:p>
          <a:endParaRPr lang="en-US"/>
        </a:p>
      </dgm:t>
    </dgm:pt>
    <dgm:pt modelId="{5E583638-61B9-4584-B408-A014F9F45CBB}">
      <dgm:prSet/>
      <dgm:spPr/>
      <dgm:t>
        <a:bodyPr/>
        <a:lstStyle/>
        <a:p>
          <a:r>
            <a:rPr lang="en-US" baseline="0" dirty="0"/>
            <a:t>Detecting Relationships between Events</a:t>
          </a:r>
          <a:endParaRPr lang="en-US" dirty="0"/>
        </a:p>
      </dgm:t>
    </dgm:pt>
    <dgm:pt modelId="{3DF38E33-8DD1-45D2-95E1-B6A42FB3D74F}" type="parTrans" cxnId="{76851F6F-9FAD-4B71-9A8E-30E9D99D3EA8}">
      <dgm:prSet/>
      <dgm:spPr/>
      <dgm:t>
        <a:bodyPr/>
        <a:lstStyle/>
        <a:p>
          <a:endParaRPr lang="en-US"/>
        </a:p>
      </dgm:t>
    </dgm:pt>
    <dgm:pt modelId="{C0E9F47B-C221-49D8-8662-B2C0C364EA41}" type="sibTrans" cxnId="{76851F6F-9FAD-4B71-9A8E-30E9D99D3EA8}">
      <dgm:prSet/>
      <dgm:spPr/>
      <dgm:t>
        <a:bodyPr/>
        <a:lstStyle/>
        <a:p>
          <a:endParaRPr lang="en-US"/>
        </a:p>
      </dgm:t>
    </dgm:pt>
    <dgm:pt modelId="{DDB52E88-D1D0-400A-98C5-1E0D11AD466A}" type="pres">
      <dgm:prSet presAssocID="{ED0910E5-7142-4C21-A122-B08107D8377A}" presName="linear" presStyleCnt="0">
        <dgm:presLayoutVars>
          <dgm:animLvl val="lvl"/>
          <dgm:resizeHandles val="exact"/>
        </dgm:presLayoutVars>
      </dgm:prSet>
      <dgm:spPr/>
    </dgm:pt>
    <dgm:pt modelId="{F9785E0E-A166-4E5E-87C2-F14041F2CC43}" type="pres">
      <dgm:prSet presAssocID="{B2524268-6DDE-4346-84B8-162A64AF426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F3BFBF-C9D6-4DE4-8E23-376C8FAD059F}" type="pres">
      <dgm:prSet presAssocID="{B2524268-6DDE-4346-84B8-162A64AF426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21FC19-4BAB-4F6F-8DE3-31C350FF09CF}" type="presOf" srcId="{D1993EEB-935B-446C-A2A5-AB7E5A06794C}" destId="{75F3BFBF-C9D6-4DE4-8E23-376C8FAD059F}" srcOrd="0" destOrd="2" presId="urn:microsoft.com/office/officeart/2005/8/layout/vList2"/>
    <dgm:cxn modelId="{4C61A522-D6F3-4A1D-9411-4E75B138C5E6}" srcId="{B2524268-6DDE-4346-84B8-162A64AF4266}" destId="{DF301171-E016-4766-8F57-14EDE490598F}" srcOrd="4" destOrd="0" parTransId="{4903DDC8-0EC3-4A2F-BF9F-039F73BD94F6}" sibTransId="{455F91E6-A6B9-436C-8F89-7080E5239C8E}"/>
    <dgm:cxn modelId="{9B3EC827-1C05-4CAB-BFE9-6BE113756D25}" type="presOf" srcId="{ED0910E5-7142-4C21-A122-B08107D8377A}" destId="{DDB52E88-D1D0-400A-98C5-1E0D11AD466A}" srcOrd="0" destOrd="0" presId="urn:microsoft.com/office/officeart/2005/8/layout/vList2"/>
    <dgm:cxn modelId="{A58F442E-0236-4BAE-9855-482F3B631FD4}" type="presOf" srcId="{5E583638-61B9-4584-B408-A014F9F45CBB}" destId="{75F3BFBF-C9D6-4DE4-8E23-376C8FAD059F}" srcOrd="0" destOrd="5" presId="urn:microsoft.com/office/officeart/2005/8/layout/vList2"/>
    <dgm:cxn modelId="{E886FC2F-0F85-4C99-A1E8-A8638524EE4D}" srcId="{B2524268-6DDE-4346-84B8-162A64AF4266}" destId="{0E760E62-DF3C-4C0E-899B-E4F70B0E66A3}" srcOrd="0" destOrd="0" parTransId="{075D54B4-2C29-4BD9-B564-BDCF37ED40A6}" sibTransId="{455CE66B-D576-4E8C-8919-ADA1E0714D09}"/>
    <dgm:cxn modelId="{909E993F-29B1-4678-9930-F85099115D25}" type="presOf" srcId="{DF301171-E016-4766-8F57-14EDE490598F}" destId="{75F3BFBF-C9D6-4DE4-8E23-376C8FAD059F}" srcOrd="0" destOrd="4" presId="urn:microsoft.com/office/officeart/2005/8/layout/vList2"/>
    <dgm:cxn modelId="{1C0FDD66-FABB-431B-B8EC-7EDFD21E4E8B}" srcId="{ED0910E5-7142-4C21-A122-B08107D8377A}" destId="{B2524268-6DDE-4346-84B8-162A64AF4266}" srcOrd="0" destOrd="0" parTransId="{D89359A7-B1CE-4835-B6C8-22B0B6F074A5}" sibTransId="{F7380161-B50F-471D-9F30-2F0B98261D21}"/>
    <dgm:cxn modelId="{76851F6F-9FAD-4B71-9A8E-30E9D99D3EA8}" srcId="{B2524268-6DDE-4346-84B8-162A64AF4266}" destId="{5E583638-61B9-4584-B408-A014F9F45CBB}" srcOrd="5" destOrd="0" parTransId="{3DF38E33-8DD1-45D2-95E1-B6A42FB3D74F}" sibTransId="{C0E9F47B-C221-49D8-8662-B2C0C364EA41}"/>
    <dgm:cxn modelId="{A9CB0656-790D-45BC-A45D-DB939C808229}" type="presOf" srcId="{5698CAD1-FCDA-4D44-AF5F-ECA3133AE6EA}" destId="{75F3BFBF-C9D6-4DE4-8E23-376C8FAD059F}" srcOrd="0" destOrd="1" presId="urn:microsoft.com/office/officeart/2005/8/layout/vList2"/>
    <dgm:cxn modelId="{9EEBD7AC-BF8E-4712-B4CE-24AB71453853}" type="presOf" srcId="{B2524268-6DDE-4346-84B8-162A64AF4266}" destId="{F9785E0E-A166-4E5E-87C2-F14041F2CC43}" srcOrd="0" destOrd="0" presId="urn:microsoft.com/office/officeart/2005/8/layout/vList2"/>
    <dgm:cxn modelId="{768BA4B9-32C5-43BF-A80D-CC84D5CDF348}" srcId="{B2524268-6DDE-4346-84B8-162A64AF4266}" destId="{5698CAD1-FCDA-4D44-AF5F-ECA3133AE6EA}" srcOrd="1" destOrd="0" parTransId="{EE370A52-365D-485D-ADE5-DFA119A9F079}" sibTransId="{627A8E67-9ABF-40B7-BB55-6AEB56E7D446}"/>
    <dgm:cxn modelId="{0BDE0ADF-CD33-4E3B-A402-686187F73E44}" type="presOf" srcId="{1FC7C49B-5EFF-4971-856A-BE0CF0F6CD2D}" destId="{75F3BFBF-C9D6-4DE4-8E23-376C8FAD059F}" srcOrd="0" destOrd="3" presId="urn:microsoft.com/office/officeart/2005/8/layout/vList2"/>
    <dgm:cxn modelId="{A2C508F0-D93A-47DA-977A-CDBF1F604152}" srcId="{B2524268-6DDE-4346-84B8-162A64AF4266}" destId="{1FC7C49B-5EFF-4971-856A-BE0CF0F6CD2D}" srcOrd="3" destOrd="0" parTransId="{B882C3FE-7825-4C6B-B338-3EE9CAFDB4AF}" sibTransId="{9EA7F41E-6AC1-4FC8-82A6-AFD1EDC1F337}"/>
    <dgm:cxn modelId="{B65891F2-B971-4931-940A-C201D2C20207}" type="presOf" srcId="{0E760E62-DF3C-4C0E-899B-E4F70B0E66A3}" destId="{75F3BFBF-C9D6-4DE4-8E23-376C8FAD059F}" srcOrd="0" destOrd="0" presId="urn:microsoft.com/office/officeart/2005/8/layout/vList2"/>
    <dgm:cxn modelId="{03F378FE-9171-43D2-AB71-CEA1D99B3574}" srcId="{B2524268-6DDE-4346-84B8-162A64AF4266}" destId="{D1993EEB-935B-446C-A2A5-AB7E5A06794C}" srcOrd="2" destOrd="0" parTransId="{EB137AEF-274F-4116-8F74-D3364CEC4A27}" sibTransId="{EBDB15E7-1E24-4C1C-A8F4-CD3466CF2755}"/>
    <dgm:cxn modelId="{853EBDAA-8ADC-4347-A7A0-4270FFB515C1}" type="presParOf" srcId="{DDB52E88-D1D0-400A-98C5-1E0D11AD466A}" destId="{F9785E0E-A166-4E5E-87C2-F14041F2CC43}" srcOrd="0" destOrd="0" presId="urn:microsoft.com/office/officeart/2005/8/layout/vList2"/>
    <dgm:cxn modelId="{099EA04D-8AE4-4ADE-B096-4446421423D6}" type="presParOf" srcId="{DDB52E88-D1D0-400A-98C5-1E0D11AD466A}" destId="{75F3BFBF-C9D6-4DE4-8E23-376C8FAD05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D51A7-D1A8-4040-AD91-2DA5533DF7DE}">
      <dsp:nvSpPr>
        <dsp:cNvPr id="0" name=""/>
        <dsp:cNvSpPr/>
      </dsp:nvSpPr>
      <dsp:spPr>
        <a:xfrm>
          <a:off x="1352100" y="237620"/>
          <a:ext cx="711914" cy="711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B717B-7E93-49D1-A301-3793196DC940}">
      <dsp:nvSpPr>
        <dsp:cNvPr id="0" name=""/>
        <dsp:cNvSpPr/>
      </dsp:nvSpPr>
      <dsp:spPr>
        <a:xfrm>
          <a:off x="917041" y="1192275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an Event?</a:t>
          </a:r>
        </a:p>
      </dsp:txBody>
      <dsp:txXfrm>
        <a:off x="917041" y="1192275"/>
        <a:ext cx="1582031" cy="632812"/>
      </dsp:txXfrm>
    </dsp:sp>
    <dsp:sp modelId="{79503EB4-F868-4E20-B593-B7DD1C803B3D}">
      <dsp:nvSpPr>
        <dsp:cNvPr id="0" name=""/>
        <dsp:cNvSpPr/>
      </dsp:nvSpPr>
      <dsp:spPr>
        <a:xfrm>
          <a:off x="3210986" y="237620"/>
          <a:ext cx="711914" cy="711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88492-E6F9-44D9-BE45-8E1C2BDBC6CA}">
      <dsp:nvSpPr>
        <dsp:cNvPr id="0" name=""/>
        <dsp:cNvSpPr/>
      </dsp:nvSpPr>
      <dsp:spPr>
        <a:xfrm>
          <a:off x="2775928" y="1192275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Event Streaming?</a:t>
          </a:r>
        </a:p>
      </dsp:txBody>
      <dsp:txXfrm>
        <a:off x="2775928" y="1192275"/>
        <a:ext cx="1582031" cy="632812"/>
      </dsp:txXfrm>
    </dsp:sp>
    <dsp:sp modelId="{C2F12668-1623-4DF5-AE42-F4F08C95CE76}">
      <dsp:nvSpPr>
        <dsp:cNvPr id="0" name=""/>
        <dsp:cNvSpPr/>
      </dsp:nvSpPr>
      <dsp:spPr>
        <a:xfrm>
          <a:off x="1352100" y="2220595"/>
          <a:ext cx="711914" cy="711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06BC6-A99C-4B6B-87DD-3AD21788E262}">
      <dsp:nvSpPr>
        <dsp:cNvPr id="0" name=""/>
        <dsp:cNvSpPr/>
      </dsp:nvSpPr>
      <dsp:spPr>
        <a:xfrm>
          <a:off x="917041" y="3175250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 Stream Processor?</a:t>
          </a:r>
        </a:p>
      </dsp:txBody>
      <dsp:txXfrm>
        <a:off x="917041" y="3175250"/>
        <a:ext cx="1582031" cy="632812"/>
      </dsp:txXfrm>
    </dsp:sp>
    <dsp:sp modelId="{DF000653-25EA-446D-977C-3FDADAB96D2B}">
      <dsp:nvSpPr>
        <dsp:cNvPr id="0" name=""/>
        <dsp:cNvSpPr/>
      </dsp:nvSpPr>
      <dsp:spPr>
        <a:xfrm>
          <a:off x="3210986" y="2220595"/>
          <a:ext cx="711914" cy="711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53BB5-A3CB-4B7D-995B-8CC02CB09470}">
      <dsp:nvSpPr>
        <dsp:cNvPr id="0" name=""/>
        <dsp:cNvSpPr/>
      </dsp:nvSpPr>
      <dsp:spPr>
        <a:xfrm>
          <a:off x="2775928" y="3175250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Let’s Cross the Streams!</a:t>
          </a:r>
        </a:p>
      </dsp:txBody>
      <dsp:txXfrm>
        <a:off x="2775928" y="3175250"/>
        <a:ext cx="1582031" cy="63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8BDC0-AB6A-4763-8D1D-3CF9E5451139}">
      <dsp:nvSpPr>
        <dsp:cNvPr id="0" name=""/>
        <dsp:cNvSpPr/>
      </dsp:nvSpPr>
      <dsp:spPr>
        <a:xfrm rot="5400000">
          <a:off x="6028817" y="-1690325"/>
          <a:ext cx="294264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Woke Up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Drank Coffee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Ate Breakfast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Logged On</a:t>
          </a:r>
        </a:p>
      </dsp:txBody>
      <dsp:txXfrm rot="-5400000">
        <a:off x="3970662" y="511478"/>
        <a:ext cx="6915305" cy="2655346"/>
      </dsp:txXfrm>
    </dsp:sp>
    <dsp:sp modelId="{1CAF6B3C-720B-4170-B34E-7593CC3C0EBB}">
      <dsp:nvSpPr>
        <dsp:cNvPr id="0" name=""/>
        <dsp:cNvSpPr/>
      </dsp:nvSpPr>
      <dsp:spPr>
        <a:xfrm>
          <a:off x="0" y="0"/>
          <a:ext cx="3970661" cy="3678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 event </a:t>
          </a:r>
          <a:r>
            <a:rPr lang="en-US" sz="4300" b="0" i="0" kern="1200" dirty="0"/>
            <a:t>represents a fact, something happened; and is immutable.</a:t>
          </a:r>
          <a:endParaRPr lang="en-US" sz="4300" kern="1200" dirty="0"/>
        </a:p>
      </dsp:txBody>
      <dsp:txXfrm>
        <a:off x="179560" y="179560"/>
        <a:ext cx="3611541" cy="3319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85E0E-A166-4E5E-87C2-F14041F2CC43}">
      <dsp:nvSpPr>
        <dsp:cNvPr id="0" name=""/>
        <dsp:cNvSpPr/>
      </dsp:nvSpPr>
      <dsp:spPr>
        <a:xfrm>
          <a:off x="0" y="29285"/>
          <a:ext cx="3116176" cy="65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What can it do?</a:t>
          </a:r>
          <a:endParaRPr lang="en-US" sz="2800" kern="1200" dirty="0"/>
        </a:p>
      </dsp:txBody>
      <dsp:txXfrm>
        <a:off x="31984" y="61269"/>
        <a:ext cx="3052208" cy="591232"/>
      </dsp:txXfrm>
    </dsp:sp>
    <dsp:sp modelId="{75F3BFBF-C9D6-4DE4-8E23-376C8FAD059F}">
      <dsp:nvSpPr>
        <dsp:cNvPr id="0" name=""/>
        <dsp:cNvSpPr/>
      </dsp:nvSpPr>
      <dsp:spPr>
        <a:xfrm>
          <a:off x="0" y="684485"/>
          <a:ext cx="3116176" cy="307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Detecting Patterns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Filtering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Aggerating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Transforming Events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Building Event Hierarchies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 dirty="0"/>
            <a:t>Detecting Relationships between Events</a:t>
          </a:r>
          <a:endParaRPr lang="en-US" sz="2200" kern="1200" dirty="0"/>
        </a:p>
      </dsp:txBody>
      <dsp:txXfrm>
        <a:off x="0" y="684485"/>
        <a:ext cx="3116176" cy="307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https://github.com/joshcastle/CodemashStreamProcessors/tree/main/benthos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3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Pulse check 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event streaming?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Kafka?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familiar with the Ghostbusters?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fact that these things happened, I can not go back in time to change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3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happen in a repeating fashion is called an event stream. Events are fired off and the producer goes on with their day, consumers pull from the stream at their own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 vs Stream</a:t>
            </a:r>
          </a:p>
          <a:p>
            <a:r>
              <a:rPr lang="en-US"/>
              <a:t>Replay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8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Kafka is our broker which is provided in a distributed, highly scalable, elastic, fault-tolerant, and secure manner.</a:t>
            </a:r>
          </a:p>
          <a:p>
            <a:pPr>
              <a:buFont typeface="+mj-lt"/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publish</a:t>
            </a:r>
            <a:r>
              <a:rPr lang="en-US" dirty="0"/>
              <a:t> (write) and </a:t>
            </a:r>
            <a:r>
              <a:rPr lang="en-US" b="1" dirty="0"/>
              <a:t>subscribe</a:t>
            </a:r>
            <a:r>
              <a:rPr lang="en-US" dirty="0"/>
              <a:t> to (read) streams of events, including continuous import/export of your data from other systems(sink/source connectors).</a:t>
            </a:r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store</a:t>
            </a:r>
            <a:r>
              <a:rPr lang="en-US" dirty="0"/>
              <a:t> streams of events durably and reliably for as long as you want.</a:t>
            </a:r>
          </a:p>
          <a:p>
            <a:pPr>
              <a:buFont typeface="+mj-lt"/>
              <a:buAutoNum type="arabicPeriod"/>
            </a:pPr>
            <a:r>
              <a:rPr lang="en-US" dirty="0"/>
              <a:t>To </a:t>
            </a:r>
            <a:r>
              <a:rPr lang="en-US" b="1" dirty="0"/>
              <a:t>process</a:t>
            </a:r>
            <a:r>
              <a:rPr lang="en-US" dirty="0"/>
              <a:t> streams of events as they occur or retrospectively.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8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Processing enables events to be acted on in “real-time” for discovering new insights and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5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https://www.confluent.io/blog/introducing-kafka-streams-stream-processing-made-simple/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7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Waits to commit offset when it consumes until after it has produce the message to the new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6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7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lete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7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8DSzCFV4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freepngimg.com/png/77758-logo-live-computer-youtube-icons-png-download-free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thos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castle/CodemashStreamProcesso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confluent.io/" TargetMode="External"/><Relationship Id="rId4" Type="http://schemas.openxmlformats.org/officeDocument/2006/relationships/hyperlink" Target="https://www.benthos.de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astlej6@nationwide.co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ilm-rezensionen.de/2020/03/ghostbuster-die-geisterjaeger/" TargetMode="Externa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notesSlide" Target="../notesSlides/notesSlide7.xml"/><Relationship Id="rId7" Type="http://schemas.openxmlformats.org/officeDocument/2006/relationships/diagramData" Target="../diagrams/data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microsoft.com/office/2007/relationships/diagramDrawing" Target="../diagrams/drawing3.xml"/><Relationship Id="rId5" Type="http://schemas.microsoft.com/office/2017/06/relationships/model3d" Target="../media/model3d1.glb"/><Relationship Id="rId10" Type="http://schemas.openxmlformats.org/officeDocument/2006/relationships/diagramColors" Target="../diagrams/colors3.xml"/><Relationship Id="rId4" Type="http://schemas.openxmlformats.org/officeDocument/2006/relationships/hyperlink" Target="https://medium.com/stream-processing/what-is-stream-processing-1eadfca11b97" TargetMode="Externa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45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6" name="Group 1047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 Cross the Streams!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476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09828"/>
                </a:solidFill>
              </a:rPr>
              <a:t>Unleash the power of Kafka stream Processors without proton packs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4F928-31B5-4B38-8238-F8B303C2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186" b="12186"/>
          <a:stretch/>
        </p:blipFill>
        <p:spPr bwMode="auto">
          <a:xfrm>
            <a:off x="446532" y="599725"/>
            <a:ext cx="11292143" cy="35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C357-1E9C-4997-839E-5CA0F1E7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Stream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C0D8-F23D-4522-870B-DA906F48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Encourages good streams designs</a:t>
            </a:r>
          </a:p>
          <a:p>
            <a:pPr lvl="1"/>
            <a:r>
              <a:rPr lang="en-US" dirty="0"/>
              <a:t>Not tailored for a single consumer, but published for everyone</a:t>
            </a:r>
          </a:p>
          <a:p>
            <a:pPr lvl="1"/>
            <a:r>
              <a:rPr lang="en-US" dirty="0"/>
              <a:t>Consumer specific logic to live with the consumer</a:t>
            </a:r>
          </a:p>
          <a:p>
            <a:r>
              <a:rPr lang="en-US" dirty="0"/>
              <a:t>Add additional data to a stream</a:t>
            </a:r>
          </a:p>
          <a:p>
            <a:r>
              <a:rPr lang="en-US" dirty="0"/>
              <a:t>Filter out events you don’t care about as a consumer</a:t>
            </a:r>
          </a:p>
          <a:p>
            <a:r>
              <a:rPr lang="en-US" dirty="0"/>
              <a:t>Join streams</a:t>
            </a:r>
          </a:p>
          <a:p>
            <a:r>
              <a:rPr lang="en-US" dirty="0"/>
              <a:t>Split streams out</a:t>
            </a:r>
          </a:p>
        </p:txBody>
      </p:sp>
    </p:spTree>
    <p:extLst>
      <p:ext uri="{BB962C8B-B14F-4D97-AF65-F5344CB8AC3E}">
        <p14:creationId xmlns:p14="http://schemas.microsoft.com/office/powerpoint/2010/main" val="247795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B6A83-496F-4512-AECE-8EBEBF16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6172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chemeClr val="accent1"/>
                </a:solidFill>
              </a:rPr>
              <a:t>Benthos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1EB0ACE-FE3E-4509-BAA3-60DF8C926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906" y="3004432"/>
            <a:ext cx="8802117" cy="4125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48F6F-9926-4BDE-9892-48201698C718}"/>
              </a:ext>
            </a:extLst>
          </p:cNvPr>
          <p:cNvSpPr txBox="1"/>
          <p:nvPr/>
        </p:nvSpPr>
        <p:spPr>
          <a:xfrm>
            <a:off x="1610577" y="1685526"/>
            <a:ext cx="8934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Benthos is a declarative data streaming service that solves a wide range of data engineering problems with simple, chained, stateless processing steps. It implements transaction based resiliency with back pressure, so when connecting to at-least-once sources and sinks it's able to guarantee at-least-once delivery without needing to persist messages during transit.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CC856-035A-4C96-80BE-A4EB86613CEB}"/>
              </a:ext>
            </a:extLst>
          </p:cNvPr>
          <p:cNvSpPr txBox="1"/>
          <p:nvPr/>
        </p:nvSpPr>
        <p:spPr>
          <a:xfrm>
            <a:off x="2" y="6593264"/>
            <a:ext cx="2262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https://v3.benthos.dev/docs/about</a:t>
            </a:r>
          </a:p>
        </p:txBody>
      </p:sp>
    </p:spTree>
    <p:extLst>
      <p:ext uri="{BB962C8B-B14F-4D97-AF65-F5344CB8AC3E}">
        <p14:creationId xmlns:p14="http://schemas.microsoft.com/office/powerpoint/2010/main" val="271810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3F1D2-ECF4-42F6-8132-4C53C6738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690EC-9422-457F-AEC4-91058BAF0EE4}"/>
              </a:ext>
            </a:extLst>
          </p:cNvPr>
          <p:cNvSpPr txBox="1"/>
          <p:nvPr/>
        </p:nvSpPr>
        <p:spPr>
          <a:xfrm>
            <a:off x="0" y="225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8C2C4"/>
                </a:solidFill>
              </a:rPr>
              <a:t>Anatomy of Benthos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5290C-88D4-4E7D-BF24-5B93108D43F3}"/>
              </a:ext>
            </a:extLst>
          </p:cNvPr>
          <p:cNvSpPr txBox="1"/>
          <p:nvPr/>
        </p:nvSpPr>
        <p:spPr>
          <a:xfrm>
            <a:off x="9965409" y="4835471"/>
            <a:ext cx="210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Ashley Jeffs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Creator of Benthos</a:t>
            </a:r>
          </a:p>
        </p:txBody>
      </p:sp>
      <p:pic>
        <p:nvPicPr>
          <p:cNvPr id="8" name="Picture 7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B95406E-47B6-47A0-B2CF-83623F88A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94" y="6097898"/>
            <a:ext cx="782664" cy="782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0EAD3-B470-47DE-BA81-A134A1ED5613}"/>
              </a:ext>
            </a:extLst>
          </p:cNvPr>
          <p:cNvSpPr txBox="1"/>
          <p:nvPr/>
        </p:nvSpPr>
        <p:spPr>
          <a:xfrm>
            <a:off x="0" y="7657608"/>
            <a:ext cx="4355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freepngimg.com/png/77758-logo-live-computer-youtube-icons-png-download-fre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013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AF8F-D200-428A-907C-065B5032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Benthos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39E90-DDDF-4154-8B8C-CD166240D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Declarative - config over code</a:t>
            </a:r>
          </a:p>
          <a:p>
            <a:r>
              <a:rPr lang="en-US" dirty="0">
                <a:hlinkClick r:id="rId3"/>
              </a:rPr>
              <a:t>“C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  <a:hlinkClick r:id="rId3"/>
              </a:rPr>
              <a:t>loud native as utter heck”</a:t>
            </a:r>
            <a:endParaRPr lang="en-US" dirty="0"/>
          </a:p>
          <a:p>
            <a:r>
              <a:rPr lang="en-US" dirty="0"/>
              <a:t>Reduction of cycles needed within an application</a:t>
            </a:r>
          </a:p>
          <a:p>
            <a:r>
              <a:rPr lang="en-US" dirty="0"/>
              <a:t>Lots of power within a small number of YAML lines of config</a:t>
            </a:r>
          </a:p>
        </p:txBody>
      </p:sp>
    </p:spTree>
    <p:extLst>
      <p:ext uri="{BB962C8B-B14F-4D97-AF65-F5344CB8AC3E}">
        <p14:creationId xmlns:p14="http://schemas.microsoft.com/office/powerpoint/2010/main" val="7638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0063CA-E2E8-4695-9317-2111AFA5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00698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64FE09"/>
                </a:solidFill>
              </a:rPr>
              <a:t>Time to cross the streams!</a:t>
            </a:r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9FC24DF-306A-49B9-A5E7-B9392A622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305" r="-1" b="240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5C8490-5F25-457A-AA6D-F4CA5D01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" y="4777739"/>
            <a:ext cx="3884503" cy="14121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Additional Resources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489B36F-BD18-44F4-B930-BAB7EDBD1B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14" b="5314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5E619F-5B4A-46D5-9992-311B9006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4" y="4777739"/>
            <a:ext cx="6897626" cy="194373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3"/>
              </a:rPr>
              <a:t>Demo Walkthrough</a:t>
            </a:r>
            <a:endParaRPr lang="en-US" dirty="0">
              <a:solidFill>
                <a:schemeClr val="tx1"/>
              </a:solidFill>
              <a:hlinkClick r:id="rId4"/>
            </a:endParaRP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4"/>
              </a:rPr>
              <a:t>Benthos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hlinkClick r:id="rId5"/>
              </a:rPr>
              <a:t>Confluent Developer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3BEF0-0EF3-446E-BB7C-7F437AF4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193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D7C13F-A74A-458C-BD0A-E94D29F59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01E5E-733E-4EE5-8871-2574D085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20" y="1208531"/>
            <a:ext cx="4228526" cy="473506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A0D2BB-E66C-43E1-9553-F0782C70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34" y="3505095"/>
            <a:ext cx="4115917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/>
              </a:rPr>
              <a:t>castlej6@nationwide.com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0" y="2398860"/>
            <a:ext cx="1663700" cy="20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9D01B-E306-486F-A44A-E1BEE6B8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AD982-F449-4A04-A42C-6456F384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whoami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ECE2A1-BE02-45E8-80D2-40668675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B00F21-D7A1-4DBD-B786-86D98FF33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971E3D-EBA2-4F5A-BA90-F41CC7B4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ED36D-BAED-48CA-A871-F98A3305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group of people posing for a photo in front of a christmas tree&#10;&#10;Description automatically generated">
            <a:extLst>
              <a:ext uri="{FF2B5EF4-FFF2-40B4-BE49-F238E27FC236}">
                <a16:creationId xmlns:a16="http://schemas.microsoft.com/office/drawing/2014/main" id="{32A40871-E8F6-4C61-B406-88539659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AF4003-2E2D-4AFC-B0DB-A336C945D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7225074" cy="3962266"/>
          </a:xfrm>
        </p:spPr>
        <p:txBody>
          <a:bodyPr>
            <a:normAutofit/>
          </a:bodyPr>
          <a:lstStyle/>
          <a:p>
            <a:r>
              <a:rPr lang="en-US" dirty="0"/>
              <a:t>Josh Castle</a:t>
            </a:r>
          </a:p>
          <a:p>
            <a:r>
              <a:rPr lang="en-US" dirty="0"/>
              <a:t>Father/Husband/Sr. Consultant, Software Engineer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Codemash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Presentation</a:t>
            </a:r>
          </a:p>
          <a:p>
            <a:r>
              <a:rPr lang="en-US" dirty="0"/>
              <a:t>Nationwide for ~13 years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0A5481-D96C-4291-B027-F024C040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00" y="4722811"/>
            <a:ext cx="2575699" cy="10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CD49-A375-4D32-A308-DC38462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hiring! See our booth!</a:t>
            </a:r>
          </a:p>
        </p:txBody>
      </p:sp>
      <p:pic>
        <p:nvPicPr>
          <p:cNvPr id="5" name="Content Placeholder 4" descr="A group of me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5996DE6E-27F2-433F-A522-EF5266F66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15" y="2181225"/>
            <a:ext cx="7926169" cy="3678238"/>
          </a:xfrm>
        </p:spPr>
      </p:pic>
    </p:spTree>
    <p:extLst>
      <p:ext uri="{BB962C8B-B14F-4D97-AF65-F5344CB8AC3E}">
        <p14:creationId xmlns:p14="http://schemas.microsoft.com/office/powerpoint/2010/main" val="96320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97D0-058A-4042-8A67-B3B62848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holding guns&#10;&#10;Description automatically generated with low confidence">
            <a:extLst>
              <a:ext uri="{FF2B5EF4-FFF2-40B4-BE49-F238E27FC236}">
                <a16:creationId xmlns:a16="http://schemas.microsoft.com/office/drawing/2014/main" id="{7EAAC4A6-92FB-4DD0-9FA8-EAECE86F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888" r="-4" b="-4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6C16F-E074-4EF4-856A-EA7CCF537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383305"/>
              </p:ext>
            </p:extLst>
          </p:nvPr>
        </p:nvGraphicFramePr>
        <p:xfrm>
          <a:off x="6335805" y="2180496"/>
          <a:ext cx="5275001" cy="4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502A27-B2DE-455F-A9BF-4662E0F2FCD2}"/>
              </a:ext>
            </a:extLst>
          </p:cNvPr>
          <p:cNvSpPr txBox="1"/>
          <p:nvPr/>
        </p:nvSpPr>
        <p:spPr>
          <a:xfrm>
            <a:off x="1663789" y="6858000"/>
            <a:ext cx="25843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www.film-rezensionen.de/2020/03/ghostbuster-die-geisterjaeger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10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6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B284-2E46-470E-9806-1B38778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event?</a:t>
            </a:r>
            <a:endParaRPr lang="en-US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0DF8DDB-0FA1-615B-08CF-36176AA33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173047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A78669-EAEE-4F7A-B19A-F9A8F7CF0E83}"/>
              </a:ext>
            </a:extLst>
          </p:cNvPr>
          <p:cNvSpPr txBox="1"/>
          <p:nvPr/>
        </p:nvSpPr>
        <p:spPr>
          <a:xfrm>
            <a:off x="4821383" y="5584675"/>
            <a:ext cx="72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things happened and cannot be changed. 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         </a:t>
            </a:r>
            <a:r>
              <a:rPr lang="en-US" sz="1600" i="1" dirty="0"/>
              <a:t>*</a:t>
            </a:r>
            <a:r>
              <a:rPr lang="en-US" sz="1100" i="1" dirty="0"/>
              <a:t>Assuming time travel is still not available, but Stay </a:t>
            </a:r>
            <a:r>
              <a:rPr lang="en-US" sz="1100" i="1" dirty="0" err="1"/>
              <a:t>Puft</a:t>
            </a:r>
            <a:r>
              <a:rPr lang="en-US" sz="1100" i="1" dirty="0"/>
              <a:t> Marshmallow Men are.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81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8B8F-B25B-4A1C-BD35-EEBF350E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Event 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031999-914E-40D6-A2A0-9C46BCD46A44}"/>
              </a:ext>
            </a:extLst>
          </p:cNvPr>
          <p:cNvSpPr txBox="1"/>
          <p:nvPr/>
        </p:nvSpPr>
        <p:spPr>
          <a:xfrm>
            <a:off x="1586130" y="1795415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Property Haunted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664907-4F09-44A7-844F-4020B684A058}"/>
              </a:ext>
            </a:extLst>
          </p:cNvPr>
          <p:cNvSpPr txBox="1"/>
          <p:nvPr/>
        </p:nvSpPr>
        <p:spPr>
          <a:xfrm>
            <a:off x="5424506" y="1801167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Ghost Busted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EDECF2-2A91-46CB-A8AA-48C82AA3A6A1}"/>
              </a:ext>
            </a:extLst>
          </p:cNvPr>
          <p:cNvSpPr txBox="1"/>
          <p:nvPr/>
        </p:nvSpPr>
        <p:spPr>
          <a:xfrm>
            <a:off x="9199418" y="1801167"/>
            <a:ext cx="19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Bill Mailed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F72C114-5F47-4115-BB89-715A9131229D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2294523" y="3357653"/>
            <a:ext cx="730210" cy="374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C09F459-18C4-43F7-AC12-20F041395F01}"/>
              </a:ext>
            </a:extLst>
          </p:cNvPr>
          <p:cNvCxnSpPr>
            <a:cxnSpLocks/>
            <a:endCxn id="34" idx="0"/>
          </p:cNvCxnSpPr>
          <p:nvPr/>
        </p:nvCxnSpPr>
        <p:spPr>
          <a:xfrm rot="5400000">
            <a:off x="6034861" y="3361847"/>
            <a:ext cx="730210" cy="3657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FFBEB3D-5AA6-47AF-B0D7-5A6A7484A9A6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9814685" y="3031379"/>
            <a:ext cx="730210" cy="1026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AB5F72-E56B-443A-9861-C267DCE34919}"/>
              </a:ext>
            </a:extLst>
          </p:cNvPr>
          <p:cNvSpPr/>
          <p:nvPr/>
        </p:nvSpPr>
        <p:spPr>
          <a:xfrm>
            <a:off x="1161864" y="3909832"/>
            <a:ext cx="10110444" cy="77308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55E3EEC-95BE-4911-8B14-D0530A0869ED}"/>
              </a:ext>
            </a:extLst>
          </p:cNvPr>
          <p:cNvSpPr/>
          <p:nvPr/>
        </p:nvSpPr>
        <p:spPr>
          <a:xfrm>
            <a:off x="1161865" y="3909832"/>
            <a:ext cx="336967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B9CA47C-5633-4AC0-8DDB-0E973E5305FC}"/>
              </a:ext>
            </a:extLst>
          </p:cNvPr>
          <p:cNvSpPr/>
          <p:nvPr/>
        </p:nvSpPr>
        <p:spPr>
          <a:xfrm>
            <a:off x="4531539" y="3909832"/>
            <a:ext cx="352903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1FC1BE6-7C18-44FC-9346-855E62C4C269}"/>
              </a:ext>
            </a:extLst>
          </p:cNvPr>
          <p:cNvSpPr/>
          <p:nvPr/>
        </p:nvSpPr>
        <p:spPr>
          <a:xfrm>
            <a:off x="8060574" y="3909832"/>
            <a:ext cx="3211734" cy="773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195901-9942-48F5-843E-72429B3BA974}"/>
              </a:ext>
            </a:extLst>
          </p:cNvPr>
          <p:cNvSpPr txBox="1"/>
          <p:nvPr/>
        </p:nvSpPr>
        <p:spPr>
          <a:xfrm>
            <a:off x="-1999910" y="3868161"/>
            <a:ext cx="5162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Event 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70AA5D-735A-4811-999F-94B21F2FEC17}"/>
              </a:ext>
            </a:extLst>
          </p:cNvPr>
          <p:cNvSpPr txBox="1"/>
          <p:nvPr/>
        </p:nvSpPr>
        <p:spPr>
          <a:xfrm>
            <a:off x="1586130" y="6284947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Ghostbusters Sent to Scene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C9FE95-C9DA-4804-B0CB-4D0CC66442DE}"/>
              </a:ext>
            </a:extLst>
          </p:cNvPr>
          <p:cNvSpPr txBox="1"/>
          <p:nvPr/>
        </p:nvSpPr>
        <p:spPr>
          <a:xfrm>
            <a:off x="5449059" y="6284947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Janine          Sends Documents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383EFC-670E-47DE-AFE0-AAD8B8690350}"/>
              </a:ext>
            </a:extLst>
          </p:cNvPr>
          <p:cNvSpPr txBox="1"/>
          <p:nvPr/>
        </p:nvSpPr>
        <p:spPr>
          <a:xfrm>
            <a:off x="10296848" y="6155844"/>
            <a:ext cx="195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Hotel Begrudgingly Pays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6C535BD-AEA1-49DC-92D9-3DA4362190CD}"/>
              </a:ext>
            </a:extLst>
          </p:cNvPr>
          <p:cNvCxnSpPr>
            <a:cxnSpLocks/>
            <a:stCxn id="43" idx="2"/>
            <a:endCxn id="13" idx="0"/>
          </p:cNvCxnSpPr>
          <p:nvPr/>
        </p:nvCxnSpPr>
        <p:spPr>
          <a:xfrm rot="5400000">
            <a:off x="2504763" y="4739742"/>
            <a:ext cx="398766" cy="2851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FDF5A3B-37A3-4A6D-B535-840DEE7497A0}"/>
              </a:ext>
            </a:extLst>
          </p:cNvPr>
          <p:cNvCxnSpPr>
            <a:cxnSpLocks/>
            <a:stCxn id="44" idx="2"/>
            <a:endCxn id="18" idx="0"/>
          </p:cNvCxnSpPr>
          <p:nvPr/>
        </p:nvCxnSpPr>
        <p:spPr>
          <a:xfrm rot="16200000" flipH="1">
            <a:off x="6194046" y="4784925"/>
            <a:ext cx="307931" cy="1039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E6F38AA-1502-47E0-B220-70105EE35DF3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9443325" y="4906030"/>
            <a:ext cx="558529" cy="1122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9AFC8FF-325C-4EEF-8C71-FA456654772D}"/>
              </a:ext>
            </a:extLst>
          </p:cNvPr>
          <p:cNvSpPr txBox="1"/>
          <p:nvPr/>
        </p:nvSpPr>
        <p:spPr>
          <a:xfrm>
            <a:off x="-1999910" y="2522367"/>
            <a:ext cx="5162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Producers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7EF2DF-4E70-4A4F-B5D0-3489426BBB8B}"/>
              </a:ext>
            </a:extLst>
          </p:cNvPr>
          <p:cNvSpPr txBox="1"/>
          <p:nvPr/>
        </p:nvSpPr>
        <p:spPr>
          <a:xfrm>
            <a:off x="-1935256" y="5644842"/>
            <a:ext cx="5162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Consumers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67689-CFBD-4910-8929-687DD3E3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75" y="2098292"/>
            <a:ext cx="1480289" cy="127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2D268-AE50-4722-B24F-65B57E28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98" y="2153046"/>
            <a:ext cx="1561682" cy="1332592"/>
          </a:xfrm>
          <a:prstGeom prst="rect">
            <a:avLst/>
          </a:prstGeom>
        </p:spPr>
      </p:pic>
      <p:pic>
        <p:nvPicPr>
          <p:cNvPr id="10" name="Graphic 9" descr="Receipt with solid fill">
            <a:extLst>
              <a:ext uri="{FF2B5EF4-FFF2-40B4-BE49-F238E27FC236}">
                <a16:creationId xmlns:a16="http://schemas.microsoft.com/office/drawing/2014/main" id="{0A90F4E2-9E08-4D1E-915B-69B4A7AF2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738" y="2275908"/>
            <a:ext cx="914400" cy="914400"/>
          </a:xfrm>
          <a:prstGeom prst="rect">
            <a:avLst/>
          </a:prstGeom>
        </p:spPr>
      </p:pic>
      <p:pic>
        <p:nvPicPr>
          <p:cNvPr id="13" name="Picture 12" descr="A picture containing car, night&#10;&#10;Description automatically generated">
            <a:extLst>
              <a:ext uri="{FF2B5EF4-FFF2-40B4-BE49-F238E27FC236}">
                <a16:creationId xmlns:a16="http://schemas.microsoft.com/office/drawing/2014/main" id="{0B3BBCED-2653-40C5-BBD3-D7E9DBD56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811" y="5081681"/>
            <a:ext cx="1895558" cy="1180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picture containing person, music, indoor&#10;&#10;Description automatically generated">
            <a:extLst>
              <a:ext uri="{FF2B5EF4-FFF2-40B4-BE49-F238E27FC236}">
                <a16:creationId xmlns:a16="http://schemas.microsoft.com/office/drawing/2014/main" id="{71DE7EA9-AB82-4627-B500-BA3FDAFF9C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329" t="14370" r="9530" b="11855"/>
          <a:stretch/>
        </p:blipFill>
        <p:spPr>
          <a:xfrm>
            <a:off x="5749423" y="4990846"/>
            <a:ext cx="1301085" cy="1415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 descr="A picture containing person, person, clothing, standing&#10;&#10;Description automatically generated">
            <a:extLst>
              <a:ext uri="{FF2B5EF4-FFF2-40B4-BE49-F238E27FC236}">
                <a16:creationId xmlns:a16="http://schemas.microsoft.com/office/drawing/2014/main" id="{AFC21165-A6EC-44F8-AEF6-97881F4CA8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918" r="9530"/>
          <a:stretch/>
        </p:blipFill>
        <p:spPr>
          <a:xfrm>
            <a:off x="9272749" y="4977132"/>
            <a:ext cx="1194016" cy="140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834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B871AE93-72B2-4545-989F-4B08DCD78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1B0F13F-C83B-4678-ABCC-5F6FB1D38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C2DE3-D99C-4750-94B1-13185903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/>
              <a:t>How Event Streaming Works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2074ED4-9DB5-4D14-BDCF-BD7D0C145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48FF616-1F75-49FC-861B-7B794054A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4B385-16B6-44A9-9A47-1C765B376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AC545A-384E-4313-B59F-B4884F87970D}"/>
              </a:ext>
            </a:extLst>
          </p:cNvPr>
          <p:cNvSpPr/>
          <p:nvPr/>
        </p:nvSpPr>
        <p:spPr>
          <a:xfrm>
            <a:off x="10415911" y="1887483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4296F1-15DE-4B63-BBEC-D53741E3D5B8}"/>
              </a:ext>
            </a:extLst>
          </p:cNvPr>
          <p:cNvSpPr/>
          <p:nvPr/>
        </p:nvSpPr>
        <p:spPr>
          <a:xfrm>
            <a:off x="10415911" y="1887483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 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3ADCB2-E12A-483A-BC3A-E711C2F75F26}"/>
              </a:ext>
            </a:extLst>
          </p:cNvPr>
          <p:cNvSpPr/>
          <p:nvPr/>
        </p:nvSpPr>
        <p:spPr>
          <a:xfrm>
            <a:off x="7574391" y="1655562"/>
            <a:ext cx="2060067" cy="1494502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kern="0">
                <a:solidFill>
                  <a:prstClr val="black"/>
                </a:solidFill>
                <a:latin typeface="Calibri"/>
              </a:rPr>
              <a:t>Event Broker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2CDE6B-CAA4-4EAB-B2FE-EAEC05C6BDD2}"/>
              </a:ext>
            </a:extLst>
          </p:cNvPr>
          <p:cNvSpPr/>
          <p:nvPr/>
        </p:nvSpPr>
        <p:spPr>
          <a:xfrm>
            <a:off x="7864441" y="2126283"/>
            <a:ext cx="1484880" cy="895962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algn="ctr">
              <a:defRPr/>
            </a:pPr>
            <a:r>
              <a:rPr lang="en-US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Topic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6CAC4D-DA73-4263-BF6E-018B1243FB89}"/>
              </a:ext>
            </a:extLst>
          </p:cNvPr>
          <p:cNvSpPr/>
          <p:nvPr/>
        </p:nvSpPr>
        <p:spPr>
          <a:xfrm>
            <a:off x="5107746" y="2107845"/>
            <a:ext cx="1553497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Producer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1EEAB-D456-4C6E-BE34-EED771567526}"/>
              </a:ext>
            </a:extLst>
          </p:cNvPr>
          <p:cNvGrpSpPr/>
          <p:nvPr/>
        </p:nvGrpSpPr>
        <p:grpSpPr>
          <a:xfrm>
            <a:off x="7969071" y="2574266"/>
            <a:ext cx="1261458" cy="336229"/>
            <a:chOff x="3932575" y="4129564"/>
            <a:chExt cx="1261458" cy="3362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B4852F-9304-420E-B92C-90FB0963C752}"/>
                </a:ext>
              </a:extLst>
            </p:cNvPr>
            <p:cNvSpPr/>
            <p:nvPr/>
          </p:nvSpPr>
          <p:spPr>
            <a:xfrm>
              <a:off x="3932575" y="4129566"/>
              <a:ext cx="1261458" cy="336227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291974-7466-4ABB-9497-C1B1DD48A949}"/>
                </a:ext>
              </a:extLst>
            </p:cNvPr>
            <p:cNvCxnSpPr>
              <a:cxnSpLocks/>
            </p:cNvCxnSpPr>
            <p:nvPr/>
          </p:nvCxnSpPr>
          <p:spPr>
            <a:xfrm>
              <a:off x="4144461" y="4129566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AE8C6E-1C9F-4D85-A8FB-6C7FF85CFD00}"/>
                </a:ext>
              </a:extLst>
            </p:cNvPr>
            <p:cNvCxnSpPr>
              <a:cxnSpLocks/>
            </p:cNvCxnSpPr>
            <p:nvPr/>
          </p:nvCxnSpPr>
          <p:spPr>
            <a:xfrm>
              <a:off x="4354462" y="4129565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50B85A-C90E-4D86-B9B4-81B505488322}"/>
                </a:ext>
              </a:extLst>
            </p:cNvPr>
            <p:cNvCxnSpPr>
              <a:cxnSpLocks/>
            </p:cNvCxnSpPr>
            <p:nvPr/>
          </p:nvCxnSpPr>
          <p:spPr>
            <a:xfrm>
              <a:off x="4564463" y="4129565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591488-160E-4E7C-8183-73ABACFB2508}"/>
                </a:ext>
              </a:extLst>
            </p:cNvPr>
            <p:cNvCxnSpPr>
              <a:cxnSpLocks/>
            </p:cNvCxnSpPr>
            <p:nvPr/>
          </p:nvCxnSpPr>
          <p:spPr>
            <a:xfrm>
              <a:off x="4774464" y="4129564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F9B09F-7F32-4508-8982-4D32ABDE981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465" y="4129564"/>
              <a:ext cx="0" cy="3362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1BD49F8-4028-43D6-9338-7AF6FBEBBACE}"/>
              </a:ext>
            </a:extLst>
          </p:cNvPr>
          <p:cNvSpPr txBox="1"/>
          <p:nvPr/>
        </p:nvSpPr>
        <p:spPr>
          <a:xfrm>
            <a:off x="7963137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47C37-E466-4FE9-8B49-608F2FFAE067}"/>
              </a:ext>
            </a:extLst>
          </p:cNvPr>
          <p:cNvSpPr txBox="1"/>
          <p:nvPr/>
        </p:nvSpPr>
        <p:spPr>
          <a:xfrm>
            <a:off x="8174239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7B304A-9CE1-44F9-905D-E1D648E4E9FE}"/>
              </a:ext>
            </a:extLst>
          </p:cNvPr>
          <p:cNvSpPr txBox="1"/>
          <p:nvPr/>
        </p:nvSpPr>
        <p:spPr>
          <a:xfrm>
            <a:off x="8385341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FFBBAC-26D8-4DAA-9140-8F0D1BC8083B}"/>
              </a:ext>
            </a:extLst>
          </p:cNvPr>
          <p:cNvSpPr txBox="1"/>
          <p:nvPr/>
        </p:nvSpPr>
        <p:spPr>
          <a:xfrm>
            <a:off x="8596443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E979CA-BCFE-4265-8F4D-522EDC991B8A}"/>
              </a:ext>
            </a:extLst>
          </p:cNvPr>
          <p:cNvSpPr txBox="1"/>
          <p:nvPr/>
        </p:nvSpPr>
        <p:spPr>
          <a:xfrm>
            <a:off x="8807545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171D65-1267-4384-AB76-336C8D7E0CA1}"/>
              </a:ext>
            </a:extLst>
          </p:cNvPr>
          <p:cNvSpPr txBox="1"/>
          <p:nvPr/>
        </p:nvSpPr>
        <p:spPr>
          <a:xfrm>
            <a:off x="9018647" y="2569980"/>
            <a:ext cx="21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Repeat">
                <a:extLst>
                  <a:ext uri="{FF2B5EF4-FFF2-40B4-BE49-F238E27FC236}">
                    <a16:creationId xmlns:a16="http://schemas.microsoft.com/office/drawing/2014/main" id="{07CFF07F-D8DB-4FA5-B7EF-FF62560559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0215221"/>
                  </p:ext>
                </p:extLst>
              </p:nvPr>
            </p:nvGraphicFramePr>
            <p:xfrm>
              <a:off x="4499029" y="1660452"/>
              <a:ext cx="1006331" cy="10129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6331" cy="1012993"/>
                    </a:xfrm>
                    <a:prstGeom prst="rect">
                      <a:avLst/>
                    </a:prstGeom>
                  </am3d:spPr>
                  <am3d:camera>
                    <am3d:pos x="0" y="0" z="66122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270" d="1000000"/>
                    <am3d:preTrans dx="16513" dy="-17967886" dz="-100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340" ay="303935" az="271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5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Repeat">
                <a:extLst>
                  <a:ext uri="{FF2B5EF4-FFF2-40B4-BE49-F238E27FC236}">
                    <a16:creationId xmlns:a16="http://schemas.microsoft.com/office/drawing/2014/main" id="{07CFF07F-D8DB-4FA5-B7EF-FF62560559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029" y="1660452"/>
                <a:ext cx="1006331" cy="1012993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DB6E335-D4C8-4C60-96EA-7FA186CFFC3C}"/>
              </a:ext>
            </a:extLst>
          </p:cNvPr>
          <p:cNvSpPr/>
          <p:nvPr/>
        </p:nvSpPr>
        <p:spPr>
          <a:xfrm>
            <a:off x="5505360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E59FFE-02CD-4751-9297-5F2FFA3C01FD}"/>
              </a:ext>
            </a:extLst>
          </p:cNvPr>
          <p:cNvSpPr/>
          <p:nvPr/>
        </p:nvSpPr>
        <p:spPr>
          <a:xfrm>
            <a:off x="5505359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C73C48-D6E0-4447-B3EC-5AA5F61732DD}"/>
              </a:ext>
            </a:extLst>
          </p:cNvPr>
          <p:cNvSpPr/>
          <p:nvPr/>
        </p:nvSpPr>
        <p:spPr>
          <a:xfrm>
            <a:off x="5503411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9B8B98-323B-4356-88F4-AD2D5F512947}"/>
              </a:ext>
            </a:extLst>
          </p:cNvPr>
          <p:cNvSpPr txBox="1"/>
          <p:nvPr/>
        </p:nvSpPr>
        <p:spPr>
          <a:xfrm>
            <a:off x="4207627" y="4431922"/>
            <a:ext cx="82255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</a:rPr>
              <a:t>Key Takeaways: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Events are created based on activities completed within the Producer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Events are immutable and appended to the end of the stream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Topics can have many consumers who read the Events from the Topic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Each Consumer maintains its own pointer (offset) in the Topic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C441670-3336-4901-B4DD-5CDC8897C61A}"/>
              </a:ext>
            </a:extLst>
          </p:cNvPr>
          <p:cNvSpPr/>
          <p:nvPr/>
        </p:nvSpPr>
        <p:spPr>
          <a:xfrm>
            <a:off x="10402644" y="3123338"/>
            <a:ext cx="1553497" cy="914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chemeClr val="tx1"/>
                </a:solidFill>
                <a:latin typeface="Calibri"/>
              </a:rPr>
              <a:t>Consumer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E174D-010E-44AC-BCA6-CFFCAE52CF92}"/>
              </a:ext>
            </a:extLst>
          </p:cNvPr>
          <p:cNvSpPr txBox="1"/>
          <p:nvPr/>
        </p:nvSpPr>
        <p:spPr>
          <a:xfrm>
            <a:off x="4213892" y="2562707"/>
            <a:ext cx="9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Activity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87C86C-E876-4BA6-B179-CEF400525B62}"/>
              </a:ext>
            </a:extLst>
          </p:cNvPr>
          <p:cNvSpPr/>
          <p:nvPr/>
        </p:nvSpPr>
        <p:spPr>
          <a:xfrm>
            <a:off x="7967540" y="2719396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50BAC5-CD78-44DB-B001-5EDD13075D2E}"/>
              </a:ext>
            </a:extLst>
          </p:cNvPr>
          <p:cNvSpPr/>
          <p:nvPr/>
        </p:nvSpPr>
        <p:spPr>
          <a:xfrm>
            <a:off x="8200966" y="2720927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13C19C-F0D2-4E75-826E-309E62538DA6}"/>
              </a:ext>
            </a:extLst>
          </p:cNvPr>
          <p:cNvSpPr/>
          <p:nvPr/>
        </p:nvSpPr>
        <p:spPr>
          <a:xfrm>
            <a:off x="5501463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AB1C38-144C-4990-8801-0C28D583DB91}"/>
              </a:ext>
            </a:extLst>
          </p:cNvPr>
          <p:cNvSpPr/>
          <p:nvPr/>
        </p:nvSpPr>
        <p:spPr>
          <a:xfrm>
            <a:off x="5499515" y="1311650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2E3088-16F9-486A-8891-3FFCEF09AB07}"/>
              </a:ext>
            </a:extLst>
          </p:cNvPr>
          <p:cNvSpPr/>
          <p:nvPr/>
        </p:nvSpPr>
        <p:spPr>
          <a:xfrm>
            <a:off x="5497567" y="1308334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109E17-689B-42BC-A3BA-A169A9B97E64}"/>
              </a:ext>
            </a:extLst>
          </p:cNvPr>
          <p:cNvSpPr/>
          <p:nvPr/>
        </p:nvSpPr>
        <p:spPr>
          <a:xfrm>
            <a:off x="8361559" y="2711996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21D5A7-643A-41EE-93D0-0175852912A5}"/>
              </a:ext>
            </a:extLst>
          </p:cNvPr>
          <p:cNvSpPr/>
          <p:nvPr/>
        </p:nvSpPr>
        <p:spPr>
          <a:xfrm>
            <a:off x="7971274" y="2714693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CCDD656A-BB16-45D2-BF31-40850276B5B0}"/>
              </a:ext>
            </a:extLst>
          </p:cNvPr>
          <p:cNvSpPr/>
          <p:nvPr/>
        </p:nvSpPr>
        <p:spPr>
          <a:xfrm>
            <a:off x="7947748" y="2981072"/>
            <a:ext cx="226491" cy="318097"/>
          </a:xfrm>
          <a:prstGeom prst="up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schemeClr val="accent6">
                    <a:lumMod val="50000"/>
                  </a:schemeClr>
                </a:solidFill>
                <a:latin typeface="Calibri"/>
              </a:rPr>
              <a:t>B</a:t>
            </a:r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F25CC408-456B-4CDC-85F2-F9E3173B182D}"/>
              </a:ext>
            </a:extLst>
          </p:cNvPr>
          <p:cNvSpPr/>
          <p:nvPr/>
        </p:nvSpPr>
        <p:spPr>
          <a:xfrm>
            <a:off x="8398705" y="2981072"/>
            <a:ext cx="226491" cy="318097"/>
          </a:xfrm>
          <a:prstGeom prst="upArrow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>
                <a:solidFill>
                  <a:schemeClr val="accent6">
                    <a:lumMod val="50000"/>
                  </a:schemeClr>
                </a:solidFill>
                <a:latin typeface="Calibri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607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00024 C 0.02539 -0.00092 0.03177 -0.00231 0.0556 -4.81481E-6 C 0.05651 0.00024 0.05755 0.00116 0.05859 0.00139 C 0.06328 0.00301 0.06289 0.00209 0.06666 0.00417 C 0.06823 0.00487 0.06953 0.00579 0.07109 0.00672 C 0.07187 0.00718 0.07252 0.00811 0.0733 0.00811 C 0.09114 0.00996 0.08177 0.00903 0.10156 0.01065 C 0.10482 0.01181 0.10664 0.01227 0.10963 0.01343 C 0.1108 0.01389 0.11172 0.01413 0.11263 0.01482 C 0.11419 0.01551 0.11562 0.0169 0.11718 0.01737 C 0.11862 0.01783 0.12161 0.01875 0.12317 0.02014 C 0.12383 0.02084 0.12448 0.022 0.12526 0.02269 C 0.12604 0.02338 0.12682 0.02338 0.12747 0.02408 C 0.12838 0.02477 0.1289 0.02616 0.12982 0.02686 C 0.13099 0.02755 0.13216 0.02755 0.13333 0.02801 C 0.13984 0.03565 0.13177 0.02663 0.13789 0.03218 C 0.13867 0.03288 0.13932 0.03403 0.1401 0.03473 C 0.14635 0.03959 0.13984 0.03218 0.14596 0.03866 C 0.14752 0.04051 0.15052 0.04422 0.15052 0.04445 C 0.15377 0.05301 0.14987 0.04422 0.15416 0.04954 C 0.15521 0.05047 0.15573 0.05232 0.15651 0.05348 C 0.15716 0.0544 0.15794 0.05533 0.15872 0.05602 C 0.15911 0.05741 0.1595 0.05903 0.16015 0.06019 C 0.1608 0.06135 0.16185 0.06158 0.16237 0.06274 C 0.16354 0.06528 0.16406 0.06852 0.16536 0.07084 C 0.16614 0.07223 0.16692 0.07338 0.16758 0.07477 C 0.16875 0.07732 0.16953 0.0801 0.1707 0.08288 C 0.17109 0.08403 0.17122 0.08588 0.172 0.08681 C 0.17422 0.08936 0.17474 0.08959 0.17656 0.09352 C 0.17968 0.10024 0.17617 0.09514 0.18008 0.10024 C 0.18073 0.10139 0.18112 0.10325 0.18164 0.10417 C 0.18229 0.1051 0.18346 0.1044 0.18385 0.10556 C 0.18789 0.1125 0.18086 0.10718 0.18685 0.11088 C 0.19205 0.11991 0.18958 0.11667 0.19349 0.12153 C 0.19401 0.12292 0.19427 0.12454 0.19505 0.12547 C 0.19557 0.12639 0.19674 0.12593 0.19726 0.12686 C 0.19778 0.12778 0.19739 0.12987 0.19804 0.13079 C 0.19857 0.13195 0.19961 0.13149 0.20026 0.13218 C 0.20091 0.13288 0.2013 0.13403 0.20182 0.13496 L 0.20182 0.13519 " pathEditMode="relative" rAng="0" ptsTypes="AAAAAAAAAAAAAAAAAAAAAAAAAAAAAAAAAAAAAAAAA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00024 C 0.0276 -0.00092 0.03463 -0.00254 0.06067 -4.81481E-6 C 0.06172 0.00024 0.06289 0.00116 0.06393 0.00139 C 0.06914 0.00301 0.06849 0.00209 0.07265 0.00417 C 0.07448 0.00487 0.07604 0.00579 0.07773 0.00672 C 0.07851 0.00718 0.07929 0.00811 0.08021 0.00811 C 0.09948 0.00996 0.08945 0.00903 0.11093 0.01065 C 0.11458 0.01181 0.1164 0.01227 0.11992 0.01343 C 0.12109 0.01389 0.12226 0.01413 0.12304 0.01482 C 0.12487 0.01551 0.1263 0.0169 0.12799 0.01737 C 0.12955 0.01783 0.13294 0.01875 0.13463 0.02014 C 0.13541 0.02084 0.1362 0.022 0.13698 0.02269 C 0.13789 0.02338 0.13867 0.02338 0.13945 0.02408 C 0.14023 0.02477 0.14101 0.02616 0.14179 0.02686 C 0.1431 0.02755 0.14453 0.02755 0.14583 0.02801 C 0.15286 0.03565 0.14401 0.02663 0.15078 0.03218 C 0.15156 0.03288 0.15234 0.03403 0.15312 0.03473 C 0.15989 0.03959 0.15286 0.03218 0.15963 0.03866 C 0.16133 0.04051 0.16458 0.04445 0.16458 0.04468 C 0.16823 0.05325 0.1638 0.04445 0.16862 0.04977 C 0.16966 0.0507 0.17018 0.05255 0.17109 0.05371 C 0.17174 0.05463 0.17265 0.05556 0.1733 0.05625 C 0.17409 0.05764 0.17448 0.05926 0.175 0.06042 C 0.17578 0.06158 0.17708 0.06181 0.1776 0.06297 C 0.1789 0.06551 0.17942 0.06875 0.18073 0.07107 C 0.18177 0.07246 0.18255 0.07362 0.18333 0.075 C 0.18437 0.07755 0.18541 0.08033 0.18659 0.08311 C 0.18698 0.08426 0.18724 0.08612 0.18802 0.08704 C 0.19036 0.08959 0.19101 0.08982 0.1931 0.09399 C 0.19648 0.1007 0.19271 0.09561 0.19687 0.1007 C 0.19765 0.10186 0.19804 0.10371 0.1987 0.10463 C 0.19948 0.10556 0.20052 0.10487 0.20104 0.10602 C 0.20534 0.11297 0.19791 0.10764 0.20429 0.11135 C 0.21002 0.12038 0.20729 0.11713 0.21172 0.122 C 0.21224 0.12338 0.2125 0.125 0.21341 0.12593 C 0.2138 0.12686 0.21523 0.12639 0.21562 0.12732 C 0.2164 0.12825 0.21575 0.13033 0.21653 0.13125 C 0.21705 0.13241 0.21823 0.13195 0.21888 0.13264 C 0.21966 0.13334 0.22005 0.1345 0.22083 0.13542 L 0.22083 0.13588 " pathEditMode="relative" rAng="0" ptsTypes="AAAAAAAAAAAAAAAAAAAAAAAAAAAAAAAAAAAAAAAAA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0.00024 C 0.02942 -0.00092 0.03698 -0.00254 0.06497 -4.81481E-6 C 0.06588 0.00024 0.06718 0.00116 0.06836 0.00139 C 0.07409 0.00301 0.0733 0.00209 0.07786 0.00417 C 0.07968 0.00487 0.08138 0.00579 0.08307 0.00672 C 0.08398 0.00718 0.08476 0.00811 0.0858 0.00811 C 0.10638 0.00996 0.09557 0.00903 0.11875 0.01065 C 0.12252 0.01181 0.12461 0.01227 0.12825 0.01343 C 0.12942 0.01389 0.13086 0.01413 0.13164 0.01482 C 0.13346 0.01551 0.13502 0.0169 0.13685 0.01737 C 0.13854 0.01783 0.14218 0.01875 0.14414 0.02014 C 0.14492 0.02084 0.1457 0.022 0.14648 0.02269 C 0.14752 0.02338 0.1483 0.02338 0.14909 0.02408 C 0.15013 0.02477 0.15065 0.02616 0.15169 0.02686 C 0.15312 0.02755 0.15468 0.02755 0.15599 0.02801 C 0.16354 0.03565 0.15403 0.02663 0.16133 0.03218 C 0.16211 0.03288 0.16302 0.03403 0.1638 0.03473 C 0.17109 0.03959 0.16354 0.03218 0.17083 0.03866 C 0.17252 0.04051 0.17604 0.04445 0.17604 0.04468 C 0.18008 0.05325 0.17526 0.04445 0.18047 0.04977 C 0.18151 0.0507 0.18203 0.05255 0.18307 0.05371 C 0.18359 0.05463 0.18476 0.05556 0.18541 0.05625 C 0.1862 0.05764 0.18659 0.05926 0.18724 0.06042 C 0.18815 0.06158 0.18945 0.06181 0.18997 0.06297 C 0.1914 0.06551 0.19192 0.06875 0.19336 0.07107 C 0.1944 0.07246 0.19518 0.07362 0.19609 0.075 C 0.19726 0.07755 0.1983 0.08033 0.19948 0.08311 C 0.20013 0.08426 0.20026 0.08612 0.2013 0.08704 C 0.20364 0.08959 0.20442 0.08982 0.20664 0.09399 C 0.21015 0.1007 0.20612 0.09561 0.21067 0.1007 C 0.21146 0.10186 0.21185 0.10371 0.21237 0.10463 C 0.21341 0.10556 0.21458 0.10487 0.2151 0.10602 C 0.21979 0.11297 0.21172 0.10764 0.21849 0.11135 C 0.22474 0.12038 0.22174 0.11713 0.22643 0.122 C 0.22708 0.12338 0.22734 0.125 0.22825 0.12593 C 0.2289 0.12686 0.23021 0.12639 0.23073 0.12732 C 0.23138 0.12825 0.23086 0.13033 0.23177 0.13125 C 0.23229 0.13241 0.23346 0.13195 0.23424 0.13264 C 0.23502 0.13334 0.23541 0.1345 0.23633 0.13542 L 0.23633 0.13588 " pathEditMode="relative" rAng="0" ptsTypes="AAAAAAAAAAAAAAAAAAAAAAAAAAAAAAAAAAAAAAAAA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23 L -4.16667E-7 0.00046 L 0.01484 -0.00139 C 0.01992 -0.00232 0.02201 -0.00301 0.0263 -0.00417 C 0.04583 -0.00185 0.04141 -0.00185 0.07057 -0.00417 C 0.07513 -0.00417 0.07891 -0.00625 0.08346 -0.00695 L 0.11589 -0.01227 C 0.12318 -0.01343 0.12995 -0.01458 0.13724 -0.0162 C 0.14063 -0.0169 0.14466 -0.0169 0.14792 -0.01898 L 0.15443 -0.02176 C 0.15534 -0.02176 0.15638 -0.02269 0.15742 -0.02292 C 0.15872 -0.02292 0.16029 -0.02384 0.16159 -0.02408 C 0.16354 -0.025 0.16797 -0.02685 0.16797 -0.02662 C 0.1694 -0.02847 0.17096 -0.03033 0.1724 -0.03218 C 0.17331 -0.03287 0.17409 -0.0338 0.17474 -0.03449 C 0.17578 -0.03611 0.1763 -0.03773 0.17747 -0.03843 C 0.17878 -0.04005 0.18034 -0.04051 0.1819 -0.0412 C 0.18867 -0.04537 0.17826 -0.03935 0.18893 -0.04375 C 0.19063 -0.04445 0.19232 -0.04607 0.19388 -0.04653 C 0.19766 -0.04838 0.19583 -0.04722 0.19961 -0.04931 C 0.203 -0.05602 0.20091 -0.05255 0.20664 -0.0588 C 0.20742 -0.05972 0.2082 -0.06042 0.20898 -0.06158 C 0.21029 -0.06528 0.21042 -0.06597 0.21276 -0.06806 C 0.21367 -0.06875 0.21497 -0.06875 0.21615 -0.06921 C 0.2263 -0.07685 0.21823 -0.07361 0.22604 -0.07593 C 0.22682 -0.07685 0.22747 -0.07801 0.22839 -0.0787 C 0.22969 -0.07963 0.23138 -0.07963 0.23255 -0.08033 C 0.23346 -0.08079 0.23451 -0.08079 0.23555 -0.08148 C 0.23672 -0.08195 0.23841 -0.08195 0.23984 -0.08264 C 0.24089 -0.08357 0.24206 -0.08472 0.24336 -0.08565 C 0.24479 -0.08634 0.24648 -0.08634 0.24766 -0.08681 C 0.24948 -0.0875 0.25143 -0.08912 0.25391 -0.08958 C 0.25716 -0.08958 0.26055 -0.09028 0.26406 -0.09074 C 0.27279 -0.09236 0.26693 -0.09236 0.27135 -0.09236 L 0.27135 -0.0919 C 0.27109 -0.09398 0.27083 -0.0963 0.27044 -0.09838 L 0.27044 -0.08958 " pathEditMode="relative" rAng="0" ptsTypes="AAAAAAAAAAAAAAAAAAAAAAAAAAAAAAAAAAAAA">
                                      <p:cBhvr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0486 L 0.00404 -0.00417 L 0.01719 -0.00602 C 0.02149 -0.00694 0.02344 -0.00764 0.02722 -0.0088 C 0.04441 -0.00648 0.04037 -0.00648 0.06628 -0.0088 C 0.07032 -0.0088 0.0737 -0.01088 0.07761 -0.01157 L 0.10612 -0.0169 C 0.11277 -0.01806 0.11875 -0.01921 0.12513 -0.02083 C 0.12813 -0.02153 0.13165 -0.02153 0.13451 -0.02361 L 0.14037 -0.02639 C 0.14115 -0.02639 0.14193 -0.02731 0.1431 -0.02755 C 0.14402 -0.02755 0.14558 -0.02847 0.14662 -0.0287 C 0.14831 -0.02963 0.15222 -0.03148 0.15222 -0.03125 C 0.15352 -0.0331 0.15482 -0.03495 0.15625 -0.03681 C 0.15678 -0.0375 0.15756 -0.03843 0.15821 -0.03912 C 0.15912 -0.04074 0.15964 -0.04236 0.16055 -0.04306 C 0.16185 -0.04468 0.16316 -0.04514 0.16459 -0.04583 C 0.17058 -0.05 0.1612 -0.04398 0.17084 -0.04838 C 0.17227 -0.04907 0.17383 -0.05069 0.175 -0.05116 C 0.17839 -0.05301 0.1767 -0.05185 0.18021 -0.05394 C 0.18308 -0.06065 0.18138 -0.05718 0.18633 -0.06343 C 0.18698 -0.06435 0.18777 -0.06505 0.18855 -0.0662 C 0.18946 -0.06991 0.18972 -0.0706 0.19167 -0.07269 C 0.19258 -0.07338 0.19375 -0.07338 0.19467 -0.07384 C 0.20365 -0.08148 0.19662 -0.07824 0.20352 -0.08056 C 0.20417 -0.08148 0.20469 -0.08264 0.20573 -0.08333 C 0.20665 -0.08426 0.20821 -0.08426 0.20925 -0.08495 C 0.21003 -0.08542 0.21094 -0.08542 0.21185 -0.08611 C 0.2129 -0.08657 0.21446 -0.08657 0.21563 -0.08727 C 0.21667 -0.08819 0.21758 -0.08935 0.21888 -0.09028 C 0.22006 -0.09097 0.22149 -0.09097 0.22253 -0.09144 C 0.22422 -0.09213 0.22605 -0.09375 0.22813 -0.09421 C 0.23099 -0.09421 0.23399 -0.09491 0.23698 -0.09537 C 0.2448 -0.09699 0.23959 -0.09699 0.24362 -0.09699 L 0.24362 -0.09653 C 0.24323 -0.09861 0.24297 -0.10093 0.24271 -0.10301 L 0.24271 -0.09421 " pathEditMode="relative" rAng="0" ptsTypes="AAAAAAAAAAAAAAAAAAAAAAAAAAAAAAAAAAAAA">
                                      <p:cBhvr>
                                        <p:cTn id="1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37" presetClass="emph" presetSubtype="204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3.33333E-6 0.00024 C 0.03164 -0.00092 0.03984 -0.00254 0.06979 -4.81481E-6 C 0.07083 0.00024 0.07226 0.00116 0.07356 0.00139 C 0.07955 0.00301 0.0789 0.00209 0.08359 0.00417 C 0.0858 0.00487 0.0875 0.00579 0.08945 0.00672 C 0.09036 0.00718 0.09127 0.00811 0.09231 0.00811 C 0.11458 0.00996 0.10286 0.00903 0.12773 0.01065 C 0.1319 0.01181 0.13411 0.01227 0.13815 0.01343 C 0.13919 0.01389 0.14075 0.01413 0.1414 0.01482 C 0.14362 0.01551 0.14518 0.0169 0.14726 0.01737 C 0.14922 0.01783 0.15299 0.01875 0.15494 0.02014 C 0.15599 0.02084 0.15677 0.022 0.15781 0.02269 C 0.15872 0.02338 0.15976 0.02338 0.16054 0.02408 C 0.16146 0.02477 0.16224 0.02616 0.16328 0.02686 C 0.16484 0.02755 0.16653 0.02755 0.16797 0.02801 C 0.17591 0.03565 0.16575 0.02663 0.17369 0.03218 C 0.17448 0.03288 0.17552 0.03403 0.1763 0.03473 C 0.18411 0.03959 0.17591 0.03218 0.18398 0.03866 C 0.1858 0.04051 0.18945 0.04445 0.18945 0.04468 C 0.19375 0.05325 0.18867 0.04445 0.19427 0.04977 C 0.19544 0.0507 0.19596 0.05255 0.197 0.05371 C 0.19778 0.05463 0.19896 0.05556 0.19961 0.05625 C 0.20039 0.05764 0.20091 0.05926 0.20156 0.06042 C 0.20247 0.06158 0.2039 0.06181 0.20442 0.06297 C 0.20599 0.06551 0.20651 0.06875 0.2082 0.07107 C 0.20937 0.07246 0.21015 0.07362 0.21093 0.075 C 0.21237 0.07755 0.21354 0.08033 0.21484 0.08311 C 0.21536 0.08426 0.21575 0.08612 0.21666 0.08704 C 0.21927 0.08959 0.22005 0.08982 0.22252 0.09399 C 0.22617 0.1007 0.22187 0.09561 0.22682 0.1007 C 0.2276 0.10186 0.22799 0.10371 0.22877 0.10463 C 0.22968 0.10556 0.23112 0.10487 0.23164 0.10602 C 0.23659 0.11297 0.22786 0.10764 0.23528 0.11135 C 0.24192 0.12038 0.2388 0.11713 0.24388 0.122 C 0.24453 0.12338 0.24466 0.125 0.2457 0.12593 C 0.24648 0.12686 0.24778 0.12639 0.24843 0.12732 C 0.24909 0.12825 0.24856 0.13033 0.24948 0.13125 C 0.25 0.13241 0.25143 0.13195 0.25195 0.13264 C 0.25299 0.13334 0.25338 0.1345 0.25455 0.13542 L 0.25455 0.13588 " pathEditMode="relative" rAng="0" ptsTypes="AAAAAAAAAAAAAAAAAAAAAAAAAAAAAAAAAAAAAAAAA">
                                      <p:cBhvr>
                                        <p:cTn id="1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500"/>
                            </p:stCondLst>
                            <p:childTnLst>
                              <p:par>
                                <p:cTn id="153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500"/>
                            </p:stCondLst>
                            <p:childTnLst>
                              <p:par>
                                <p:cTn id="16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0.00024 C 0.03346 -0.00092 0.04205 -0.00254 0.07395 -4.81481E-6 C 0.075 0.00024 0.07656 0.00116 0.07786 0.00139 C 0.08411 0.00301 0.08346 0.00209 0.08867 0.00417 C 0.09088 0.00487 0.0927 0.00579 0.09479 0.00672 C 0.09557 0.00718 0.09661 0.00811 0.09765 0.00811 C 0.12135 0.00996 0.10898 0.00903 0.13541 0.01065 C 0.13971 0.01181 0.14205 0.01227 0.14622 0.01343 C 0.14752 0.01389 0.14922 0.01413 0.14987 0.01482 C 0.15208 0.01551 0.15377 0.0169 0.15599 0.01737 C 0.15807 0.01783 0.16211 0.01875 0.16419 0.02014 C 0.16523 0.02084 0.16601 0.022 0.16718 0.02269 C 0.1681 0.02338 0.16927 0.02338 0.17005 0.02408 C 0.17122 0.02477 0.17187 0.02616 0.17304 0.02686 C 0.17461 0.02755 0.1763 0.02755 0.17786 0.02801 C 0.18645 0.03565 0.17552 0.02663 0.18398 0.03218 C 0.18463 0.03288 0.1858 0.03403 0.18685 0.03473 C 0.19492 0.03959 0.18645 0.03218 0.19479 0.03866 C 0.19674 0.04051 0.20065 0.04445 0.20065 0.04468 C 0.2052 0.05325 0.19987 0.04445 0.20586 0.04977 C 0.2069 0.0507 0.20755 0.05255 0.20872 0.05371 C 0.20937 0.05463 0.2108 0.05556 0.21159 0.05625 C 0.21224 0.05764 0.21276 0.05926 0.21354 0.06042 C 0.21445 0.06158 0.21614 0.06181 0.21653 0.06297 C 0.21823 0.06551 0.21875 0.06875 0.22044 0.07107 C 0.22187 0.07246 0.22252 0.07362 0.22356 0.075 C 0.225 0.07755 0.22617 0.08033 0.2276 0.08311 C 0.22812 0.08426 0.22851 0.08612 0.22955 0.08704 C 0.23229 0.08959 0.23307 0.08982 0.23567 0.09399 C 0.23971 0.1007 0.23489 0.09561 0.24023 0.1007 C 0.24101 0.10186 0.24166 0.10371 0.24231 0.10463 C 0.24323 0.10556 0.24479 0.10487 0.24518 0.10602 C 0.25052 0.11297 0.2414 0.10764 0.24922 0.11135 C 0.25625 0.12038 0.25286 0.11713 0.25833 0.122 C 0.25898 0.12338 0.25924 0.125 0.26028 0.12593 C 0.26106 0.12686 0.2625 0.12639 0.26315 0.12732 C 0.26393 0.12825 0.26328 0.13033 0.26432 0.13125 C 0.26484 0.13241 0.2664 0.13195 0.26692 0.13264 C 0.2681 0.13334 0.26849 0.1345 0.26966 0.13542 L 0.26966 0.13588 " pathEditMode="relative" rAng="0" ptsTypes="AAAAAAAAAAAAAAAAAAAAAAAAAAAAAAAAAAAAAAAAA">
                                      <p:cBhvr>
                                        <p:cTn id="1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7" presetClass="emph" presetSubtype="204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00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3.75E-6 0.00023 C 0.03567 -0.00092 0.04479 -0.00254 0.0789 -1.85185E-6 C 0.08007 0.00023 0.08151 0.00116 0.08294 0.00139 C 0.08984 0.00301 0.08893 0.00209 0.0944 0.00417 C 0.09674 0.00486 0.09882 0.00579 0.10091 0.00671 C 0.10195 0.00718 0.10299 0.0081 0.10403 0.0081 C 0.12929 0.00996 0.11614 0.00903 0.14414 0.01065 C 0.14895 0.01181 0.15143 0.01227 0.15599 0.01343 C 0.15729 0.01389 0.15911 0.01412 0.15989 0.01482 C 0.16211 0.01551 0.1638 0.0169 0.1664 0.01736 C 0.16862 0.01783 0.17291 0.01875 0.175 0.02014 C 0.1763 0.02084 0.17708 0.02199 0.17838 0.02269 C 0.17916 0.02338 0.18033 0.02338 0.18138 0.02408 C 0.18242 0.02477 0.18333 0.02616 0.1845 0.02685 C 0.18606 0.02755 0.18802 0.02755 0.18958 0.02801 C 0.19869 0.03565 0.18724 0.02662 0.19622 0.03218 C 0.197 0.03287 0.19817 0.03403 0.19908 0.03472 C 0.20794 0.03959 0.19869 0.03218 0.20755 0.03866 C 0.20976 0.04051 0.21406 0.04445 0.21406 0.04468 C 0.21888 0.05324 0.21328 0.04445 0.2194 0.04977 C 0.2207 0.0507 0.22135 0.05255 0.22252 0.05371 C 0.2233 0.05463 0.22474 0.05556 0.22552 0.05625 C 0.2263 0.05764 0.22682 0.05926 0.22773 0.06042 C 0.22864 0.06158 0.23047 0.06181 0.23099 0.06296 C 0.23281 0.06551 0.23333 0.06875 0.23515 0.07107 C 0.23658 0.07246 0.23737 0.07361 0.23854 0.075 C 0.23984 0.07755 0.24127 0.08033 0.2427 0.0831 C 0.24323 0.08426 0.24362 0.08611 0.24466 0.08704 C 0.24778 0.08959 0.24856 0.08982 0.25156 0.09398 C 0.2556 0.1007 0.25052 0.0956 0.25625 0.1007 C 0.25716 0.10185 0.25768 0.10371 0.25859 0.10463 C 0.25937 0.10556 0.26093 0.10486 0.26145 0.10602 C 0.26731 0.11296 0.25742 0.10764 0.26588 0.11134 C 0.27343 0.12037 0.26966 0.11713 0.27552 0.12199 C 0.27617 0.12338 0.27643 0.125 0.2776 0.12593 C 0.27838 0.12685 0.27994 0.12639 0.28073 0.12732 C 0.28151 0.12824 0.28073 0.13033 0.2819 0.13125 C 0.28242 0.13241 0.28411 0.13195 0.28476 0.13264 C 0.28606 0.13334 0.28645 0.13449 0.28776 0.13542 L 0.28776 0.13588 " pathEditMode="relative" rAng="0" ptsTypes="AAAAAAAAAAAAAAAAAAAAAAAAAAAAAAAAAAAAAAAAA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000"/>
                            </p:stCondLst>
                            <p:childTnLst>
                              <p:par>
                                <p:cTn id="182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23 L -2.08333E-6 0.00046 L 0.01198 -0.00139 C 0.01589 -0.00231 0.01784 -0.00301 0.0211 -0.00417 C 0.03698 -0.00185 0.03321 -0.00185 0.05716 -0.00417 C 0.06081 -0.00417 0.06393 -0.00625 0.06758 -0.00694 L 0.09388 -0.01227 C 0.09987 -0.01342 0.10547 -0.01458 0.11133 -0.0162 C 0.11419 -0.0169 0.11732 -0.0169 0.11992 -0.01898 L 0.12539 -0.02176 C 0.12617 -0.02176 0.12683 -0.02268 0.12787 -0.02292 C 0.12878 -0.02292 0.13021 -0.02384 0.13112 -0.02407 C 0.13281 -0.025 0.1362 -0.02685 0.1362 -0.02662 C 0.1375 -0.02847 0.1388 -0.03032 0.13985 -0.03217 C 0.1405 -0.03287 0.14141 -0.03379 0.1418 -0.03449 C 0.14271 -0.03611 0.1431 -0.03773 0.14401 -0.03842 C 0.14505 -0.04004 0.14623 -0.04051 0.14779 -0.0412 C 0.15313 -0.04537 0.14466 -0.03935 0.15339 -0.04375 C 0.15469 -0.04444 0.15625 -0.04606 0.15729 -0.04653 C 0.16029 -0.04838 0.15899 -0.04722 0.16198 -0.0493 C 0.16472 -0.05602 0.16302 -0.05254 0.16771 -0.05879 C 0.16836 -0.05972 0.16901 -0.06042 0.16979 -0.06157 C 0.17058 -0.06528 0.17071 -0.06597 0.17266 -0.06805 C 0.17344 -0.06875 0.17461 -0.06875 0.17539 -0.06921 C 0.18373 -0.07685 0.17709 -0.07361 0.1836 -0.07592 C 0.18412 -0.07685 0.18451 -0.07801 0.18542 -0.0787 C 0.18659 -0.07963 0.18776 -0.07963 0.18867 -0.08032 C 0.18959 -0.08079 0.19037 -0.08079 0.19115 -0.08148 C 0.19219 -0.08194 0.19336 -0.08194 0.19466 -0.08264 C 0.19571 -0.08356 0.19649 -0.08472 0.19753 -0.08565 C 0.1987 -0.08634 0.19987 -0.08634 0.20104 -0.0868 C 0.20248 -0.0875 0.20417 -0.08912 0.20612 -0.08958 C 0.20873 -0.08958 0.21146 -0.09028 0.21433 -0.09074 C 0.22136 -0.09236 0.21667 -0.09236 0.22058 -0.09236 L 0.22058 -0.0919 C 0.22018 -0.09398 0.21992 -0.09629 0.21966 -0.09838 L 0.21966 -0.08958 " pathEditMode="relative" rAng="0" ptsTypes="AAAAAAAAAAAAAAAAAAAAAAAAAAAAAAAAAAAAA">
                                      <p:cBhvr>
                                        <p:cTn id="19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0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02153 0.00139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00023 C 0.01329 0.00857 0.00014 0.00116 0.0293 0.0044 C 0.04011 0.00556 0.03165 0.00695 0.04102 0.0088 L 0.04675 0.00996 C 0.05313 0.01366 0.0431 0.00787 0.05118 0.01204 C 0.05261 0.01273 0.05391 0.01366 0.05508 0.01435 L 0.05704 0.01551 C 0.05756 0.01574 0.05834 0.01644 0.05899 0.01644 C 0.07227 0.02037 0.05573 0.01551 0.06537 0.01875 C 0.06667 0.01922 0.06797 0.01945 0.06928 0.01991 C 0.07006 0.02014 0.07097 0.02084 0.07188 0.02107 C 0.0793 0.02269 0.07722 0.0213 0.08334 0.02315 C 0.08881 0.02477 0.08282 0.02431 0.09115 0.02547 C 0.09532 0.02593 0.09961 0.02616 0.10391 0.02662 C 0.10521 0.02685 0.10652 0.02709 0.10782 0.02755 C 0.1086 0.02801 0.10964 0.02847 0.11042 0.02871 C 0.11185 0.02917 0.11329 0.0294 0.11485 0.02986 C 0.11654 0.03079 0.11758 0.03148 0.11928 0.03218 C 0.12084 0.03264 0.1224 0.03287 0.12383 0.0331 C 0.12566 0.03357 0.12722 0.03426 0.12891 0.03426 C 0.1461 0.03496 0.16316 0.03496 0.18034 0.03542 C 0.1879 0.03588 0.19532 0.03588 0.20287 0.03658 C 0.20352 0.03658 0.20417 0.0375 0.20482 0.03773 C 0.20678 0.0382 0.2086 0.0382 0.21055 0.03866 C 0.21329 0.03935 0.21706 0.04074 0.21967 0.04213 L 0.22344 0.04422 L 0.2254 0.04537 C 0.22943 0.05255 0.22722 0.04908 0.23373 0.05764 C 0.23464 0.0588 0.23529 0.06042 0.23633 0.06088 C 0.24076 0.06343 0.23529 0.06019 0.24076 0.06435 C 0.24141 0.06482 0.24206 0.06482 0.24271 0.06528 C 0.24415 0.06667 0.24532 0.06829 0.24662 0.06991 C 0.24714 0.0706 0.24779 0.07153 0.24857 0.07199 L 0.25235 0.07547 L 0.25313 0.07547 " pathEditMode="relative" rAng="0" ptsTypes="AAAAAAAAAAAAAAAAAAAAAAAAAAAAAAAAAAAA">
                                      <p:cBhvr>
                                        <p:cTn id="2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00"/>
                            </p:stCondLst>
                            <p:childTnLst>
                              <p:par>
                                <p:cTn id="219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0.02483 0.00139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8" grpId="1"/>
      <p:bldP spid="38" grpId="2"/>
      <p:bldP spid="39" grpId="0"/>
      <p:bldP spid="39" grpId="1"/>
      <p:bldP spid="39" grpId="2"/>
      <p:bldP spid="40" grpId="0"/>
      <p:bldP spid="40" grpId="1"/>
      <p:bldP spid="40" grpId="2"/>
      <p:bldP spid="41" grpId="0" uiExpand="1" build="p"/>
      <p:bldP spid="42" grpId="0" animBg="1"/>
      <p:bldP spid="43" grpId="0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 animBg="1"/>
      <p:bldP spid="51" grpId="1" animBg="1"/>
      <p:bldP spid="52" grpId="0" animBg="1"/>
      <p:bldP spid="5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3A56E3-3D1A-4BD9-AD73-EC59EC97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2736532"/>
            <a:ext cx="74961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8B284-2E46-470E-9806-1B38778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Streaming?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151DE-F9D2-4D44-BE37-7C511A22D8CF}"/>
              </a:ext>
            </a:extLst>
          </p:cNvPr>
          <p:cNvSpPr txBox="1"/>
          <p:nvPr/>
        </p:nvSpPr>
        <p:spPr>
          <a:xfrm>
            <a:off x="9689868" y="3636818"/>
            <a:ext cx="1935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read streams of events on demand.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AA26F-A9D5-4A75-9F2C-84FCC59A65F2}"/>
              </a:ext>
            </a:extLst>
          </p:cNvPr>
          <p:cNvSpPr txBox="1"/>
          <p:nvPr/>
        </p:nvSpPr>
        <p:spPr>
          <a:xfrm>
            <a:off x="581192" y="3636818"/>
            <a:ext cx="19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kern="1200" baseline="0" dirty="0">
                <a:solidFill>
                  <a:srgbClr val="000000"/>
                </a:solidFill>
                <a:latin typeface="Gill Sans MT" panose="020B0502020104020203" pitchFamily="34" charset="0"/>
              </a:rPr>
              <a:t>Producers publish an event to the event broker.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5076B-34D9-4B2A-A4C5-1509EE99DE52}"/>
              </a:ext>
            </a:extLst>
          </p:cNvPr>
          <p:cNvSpPr txBox="1"/>
          <p:nvPr/>
        </p:nvSpPr>
        <p:spPr>
          <a:xfrm>
            <a:off x="5135529" y="5671420"/>
            <a:ext cx="192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kern="1200" baseline="0" dirty="0">
                <a:solidFill>
                  <a:srgbClr val="000000"/>
                </a:solidFill>
                <a:latin typeface="Gill Sans MT" panose="020B0502020104020203" pitchFamily="34" charset="0"/>
              </a:rPr>
              <a:t>Kafka stores and manages events.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F7AC-134C-4720-BA11-2E9F3620D1E8}"/>
              </a:ext>
            </a:extLst>
          </p:cNvPr>
          <p:cNvSpPr txBox="1"/>
          <p:nvPr/>
        </p:nvSpPr>
        <p:spPr>
          <a:xfrm>
            <a:off x="4573900" y="1743160"/>
            <a:ext cx="3044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Reads from one stream to filter, transform, enrich, or hydrate into another stream.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2442-BE48-423C-AFC9-42301658008B}"/>
              </a:ext>
            </a:extLst>
          </p:cNvPr>
          <p:cNvSpPr/>
          <p:nvPr/>
        </p:nvSpPr>
        <p:spPr>
          <a:xfrm>
            <a:off x="4641743" y="1677211"/>
            <a:ext cx="2960854" cy="19208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0759F616-60C8-4B0F-A761-B4DE974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93" y="4818255"/>
            <a:ext cx="785092" cy="7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16DB-CAF3-40EE-BD2C-4CBC2D73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C4274-EAE3-4D4D-BEDB-590B5FEC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598-2256-7E42-9AC1-EE8487CA535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933EFA-A605-41C2-AE23-11AA9A3C7E25}"/>
              </a:ext>
            </a:extLst>
          </p:cNvPr>
          <p:cNvSpPr/>
          <p:nvPr/>
        </p:nvSpPr>
        <p:spPr>
          <a:xfrm>
            <a:off x="5424624" y="348455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48CAC-1CDA-41FC-A46E-29C887860CF1}"/>
              </a:ext>
            </a:extLst>
          </p:cNvPr>
          <p:cNvSpPr/>
          <p:nvPr/>
        </p:nvSpPr>
        <p:spPr>
          <a:xfrm>
            <a:off x="5424624" y="348455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E87C4-BA0F-48D9-8C76-FAE9297656D6}"/>
              </a:ext>
            </a:extLst>
          </p:cNvPr>
          <p:cNvSpPr/>
          <p:nvPr/>
        </p:nvSpPr>
        <p:spPr>
          <a:xfrm>
            <a:off x="5009745" y="65062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hlinkClick r:id="rId4"/>
              </a:rPr>
              <a:t>https://medium.com/stream-processing/what-is-stream-processing-1eadfca11b97</a:t>
            </a:r>
            <a:endParaRPr lang="en-US" sz="1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CD1BF-E3D4-4179-851B-2905B27D6CEC}"/>
              </a:ext>
            </a:extLst>
          </p:cNvPr>
          <p:cNvSpPr/>
          <p:nvPr/>
        </p:nvSpPr>
        <p:spPr>
          <a:xfrm>
            <a:off x="7037528" y="3405566"/>
            <a:ext cx="2060067" cy="20899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/>
              <a:t>Event Broker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48708F-109F-4A59-84F1-CBD5E4260DE7}"/>
              </a:ext>
            </a:extLst>
          </p:cNvPr>
          <p:cNvSpPr/>
          <p:nvPr/>
        </p:nvSpPr>
        <p:spPr>
          <a:xfrm>
            <a:off x="7337802" y="3917952"/>
            <a:ext cx="1484880" cy="45391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Topic 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9BDAD8-7AC4-4D58-ADC3-708EBFE00BF5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8822682" y="4144910"/>
            <a:ext cx="842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D6658-D8C0-4D30-B0FC-50621D09CCCF}"/>
              </a:ext>
            </a:extLst>
          </p:cNvPr>
          <p:cNvSpPr/>
          <p:nvPr/>
        </p:nvSpPr>
        <p:spPr>
          <a:xfrm>
            <a:off x="9664946" y="3896684"/>
            <a:ext cx="1466796" cy="4964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>
                <a:solidFill>
                  <a:schemeClr val="tx1"/>
                </a:solidFill>
              </a:rPr>
              <a:t>Stream Processor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D54E9E-28D6-4EA6-89D9-37B9609FB299}"/>
              </a:ext>
            </a:extLst>
          </p:cNvPr>
          <p:cNvSpPr/>
          <p:nvPr/>
        </p:nvSpPr>
        <p:spPr>
          <a:xfrm>
            <a:off x="7325120" y="4832352"/>
            <a:ext cx="1484880" cy="45391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Topic 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23E033-1E8C-4E89-BD5F-55F221F84798}"/>
              </a:ext>
            </a:extLst>
          </p:cNvPr>
          <p:cNvSpPr/>
          <p:nvPr/>
        </p:nvSpPr>
        <p:spPr>
          <a:xfrm>
            <a:off x="4879682" y="3687709"/>
            <a:ext cx="155349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6FB429-BC60-4961-A47D-666A5494212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433179" y="4144910"/>
            <a:ext cx="8860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3479777-6DC8-467E-880A-E9A27D989114}"/>
              </a:ext>
            </a:extLst>
          </p:cNvPr>
          <p:cNvCxnSpPr>
            <a:stCxn id="14" idx="2"/>
            <a:endCxn id="19" idx="3"/>
          </p:cNvCxnSpPr>
          <p:nvPr/>
        </p:nvCxnSpPr>
        <p:spPr>
          <a:xfrm rot="5400000">
            <a:off x="9271084" y="3932050"/>
            <a:ext cx="666176" cy="1588344"/>
          </a:xfrm>
          <a:prstGeom prst="bentConnector2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Repeat">
                <a:extLst>
                  <a:ext uri="{FF2B5EF4-FFF2-40B4-BE49-F238E27FC236}">
                    <a16:creationId xmlns:a16="http://schemas.microsoft.com/office/drawing/2014/main" id="{8066F64D-3E7B-4CFD-A25D-EBFE6DA61E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909084"/>
                  </p:ext>
                </p:extLst>
              </p:nvPr>
            </p:nvGraphicFramePr>
            <p:xfrm>
              <a:off x="10835189" y="3638413"/>
              <a:ext cx="503165" cy="5064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3165" cy="506496"/>
                    </a:xfrm>
                    <a:prstGeom prst="rect">
                      <a:avLst/>
                    </a:prstGeom>
                  </am3d:spPr>
                  <am3d:camera>
                    <am3d:pos x="0" y="0" z="66122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270" d="1000000"/>
                    <am3d:preTrans dx="16513" dy="-17967886" dz="-1006"/>
                    <am3d:scale>
                      <am3d:sx n="1000000" d="1000000"/>
                      <am3d:sy n="1000000" d="1000000"/>
                      <am3d:sz n="1000000" d="1000000"/>
                    </am3d:scale>
                    <am3d:rot ax="306340" ay="303935" az="271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32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Repeat">
                <a:extLst>
                  <a:ext uri="{FF2B5EF4-FFF2-40B4-BE49-F238E27FC236}">
                    <a16:creationId xmlns:a16="http://schemas.microsoft.com/office/drawing/2014/main" id="{8066F64D-3E7B-4CFD-A25D-EBFE6DA61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189" y="3638413"/>
                <a:ext cx="503165" cy="50649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A9C035D-F0B0-4139-9CAA-481E767F2CDD}"/>
              </a:ext>
            </a:extLst>
          </p:cNvPr>
          <p:cNvSpPr/>
          <p:nvPr/>
        </p:nvSpPr>
        <p:spPr>
          <a:xfrm>
            <a:off x="8389581" y="3699749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E336AD-997E-4C4C-857A-31C6D0D40297}"/>
              </a:ext>
            </a:extLst>
          </p:cNvPr>
          <p:cNvSpPr/>
          <p:nvPr/>
        </p:nvSpPr>
        <p:spPr>
          <a:xfrm>
            <a:off x="11225108" y="3845032"/>
            <a:ext cx="226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>
                <a:ln w="6600">
                  <a:solidFill>
                    <a:schemeClr val="bg2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bg2">
                      <a:lumMod val="25000"/>
                    </a:schemeClr>
                  </a:outerShdw>
                </a:effectLst>
                <a:latin typeface="Calibri"/>
              </a:rPr>
              <a:t>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A410CFD-04C4-4BE2-973B-BD3C9E534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071562"/>
              </p:ext>
            </p:extLst>
          </p:nvPr>
        </p:nvGraphicFramePr>
        <p:xfrm>
          <a:off x="569882" y="2173649"/>
          <a:ext cx="3116176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3E62A22-AB4D-496E-AB99-625D57E3578C}"/>
              </a:ext>
            </a:extLst>
          </p:cNvPr>
          <p:cNvGrpSpPr/>
          <p:nvPr/>
        </p:nvGrpSpPr>
        <p:grpSpPr>
          <a:xfrm>
            <a:off x="4205523" y="2213056"/>
            <a:ext cx="3787646" cy="655200"/>
            <a:chOff x="0" y="29285"/>
            <a:chExt cx="3116176" cy="6552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5EF14C7-F2DB-40D8-8BFA-3F2A64398071}"/>
                </a:ext>
              </a:extLst>
            </p:cNvPr>
            <p:cNvSpPr/>
            <p:nvPr/>
          </p:nvSpPr>
          <p:spPr>
            <a:xfrm>
              <a:off x="0" y="29285"/>
              <a:ext cx="3116176" cy="6552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32D30DE-3F88-4127-8212-FC4F6AAF9B6E}"/>
                </a:ext>
              </a:extLst>
            </p:cNvPr>
            <p:cNvSpPr txBox="1"/>
            <p:nvPr/>
          </p:nvSpPr>
          <p:spPr>
            <a:xfrm>
              <a:off x="31984" y="61269"/>
              <a:ext cx="3052208" cy="591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How Does it Work?</a:t>
              </a:r>
              <a:endParaRPr lang="en-US" sz="2800" kern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60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50"/>
    </mc:Choice>
    <mc:Fallback xmlns="">
      <p:transition spd="slow" advTm="148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162 L 1.11111E-6 -0.00139 C 0.03264 -0.00162 0.04114 -0.00139 0.07239 -0.00162 C 0.07344 -0.00162 0.07483 -0.00162 0.07621 -0.00162 C 0.08246 -0.00162 0.0816 -0.00162 0.08663 -0.00185 C 0.08889 -0.00185 0.09062 -0.00185 0.09271 -0.00185 C 0.09358 -0.00185 0.09462 -0.00208 0.09549 -0.00208 C 0.11875 -0.00208 0.1066 -0.00208 0.13246 -0.00208 C 0.1368 -0.00208 0.13906 -0.00208 0.14323 -0.00231 C 0.14444 -0.00231 0.14601 -0.00231 0.1467 -0.00231 C 0.14878 -0.00231 0.15052 -0.00231 0.15278 -0.00231 C 0.15486 -0.00254 0.15868 -0.00254 0.16076 -0.00254 C 0.1618 -0.00254 0.1625 -0.00254 0.16371 -0.00278 C 0.16458 -0.00278 0.16562 -0.00278 0.16649 -0.00278 C 0.16753 -0.00278 0.1684 -0.00278 0.16944 -0.00278 C 0.17083 -0.00301 0.17274 -0.00301 0.17413 -0.00301 C 0.18246 -0.00324 0.17187 -0.00278 0.18021 -0.00324 C 0.1809 -0.00324 0.18194 -0.00324 0.18281 -0.00324 C 0.1908 -0.00347 0.18246 -0.00324 0.19062 -0.00347 C 0.19271 -0.00347 0.19653 -0.0037 0.19653 -0.00347 C 0.20104 -0.00416 0.19583 -0.0037 0.20139 -0.00393 C 0.2026 -0.00416 0.20312 -0.00416 0.20434 -0.00416 C 0.20503 -0.00416 0.20625 -0.0044 0.20712 -0.0044 C 0.20781 -0.0044 0.20833 -0.0044 0.20903 -0.00463 C 0.20989 -0.00463 0.21146 -0.00463 0.21215 -0.00463 C 0.21371 -0.00486 0.21424 -0.00486 0.2158 -0.00509 C 0.21719 -0.00509 0.21788 -0.00509 0.21892 -0.00532 C 0.22031 -0.00532 0.22153 -0.00555 0.22274 -0.00555 C 0.22326 -0.00579 0.22378 -0.00579 0.22465 -0.00579 C 0.22743 -0.00602 0.2283 -0.00602 0.2309 -0.00625 C 0.23472 -0.00648 0.23003 -0.00625 0.23524 -0.00648 C 0.23611 -0.00648 0.23663 -0.00671 0.23733 -0.00671 C 0.23819 -0.00671 0.23958 -0.00671 0.2401 -0.00671 C 0.24531 -0.00717 0.23646 -0.00694 0.2441 -0.00694 C 0.25104 -0.00741 0.24757 -0.00741 0.25295 -0.00764 C 0.25364 -0.00764 0.25382 -0.00764 0.25486 -0.00764 C 0.25555 -0.00787 0.25694 -0.00764 0.25764 -0.00787 C 0.25833 -0.00787 0.25781 -0.00787 0.25868 -0.0081 C 0.25937 -0.0081 0.26094 -0.0081 0.26146 -0.0081 C 0.26267 -0.0081 0.26302 -0.0081 0.26424 -0.0081 L 0.26424 -0.00787 " pathEditMode="relative" rAng="0" ptsTypes="AAAAAAAAAAAAAAAAAAAAAAAAAAAAAAAAAAAAAAAAA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1.66667E-6 0.05648 C 1.66667E-6 0.08171 -0.08212 0.11296 -0.14896 0.11296 L -0.29774 0.11296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96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9" grpId="0" animBg="1"/>
      <p:bldP spid="20" grpId="0" animBg="1"/>
      <p:bldP spid="29" grpId="0"/>
      <p:bldP spid="29" grpId="1"/>
      <p:bldP spid="29" grpId="2"/>
      <p:bldP spid="30" grpId="0"/>
      <p:bldP spid="30" grpId="1"/>
      <p:bldP spid="30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7|7.1|21.7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B7D43B917E84D85E6BF750E465820" ma:contentTypeVersion="4" ma:contentTypeDescription="Create a new document." ma:contentTypeScope="" ma:versionID="1d5a9d9983488b8d2aace6ba5bb32b5f">
  <xsd:schema xmlns:xsd="http://www.w3.org/2001/XMLSchema" xmlns:xs="http://www.w3.org/2001/XMLSchema" xmlns:p="http://schemas.microsoft.com/office/2006/metadata/properties" xmlns:ns2="53e953aa-a6a2-486c-8a5e-36a32ea03a49" xmlns:ns3="18f36246-ac24-4db5-bd53-e08739ab6064" targetNamespace="http://schemas.microsoft.com/office/2006/metadata/properties" ma:root="true" ma:fieldsID="c5b4e37038efa2e7c1d32216375d2bdf" ns2:_="" ns3:_="">
    <xsd:import namespace="53e953aa-a6a2-486c-8a5e-36a32ea03a49"/>
    <xsd:import namespace="18f36246-ac24-4db5-bd53-e08739ab60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953aa-a6a2-486c-8a5e-36a32ea03a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36246-ac24-4db5-bd53-e08739ab60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purl.org/dc/elements/1.1/"/>
    <ds:schemaRef ds:uri="http://schemas.microsoft.com/office/2006/metadata/properties"/>
    <ds:schemaRef ds:uri="18f36246-ac24-4db5-bd53-e08739ab606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3e953aa-a6a2-486c-8a5e-36a32ea03a4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11C9C8-52B5-4E93-9B01-42C67C2EA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e953aa-a6a2-486c-8a5e-36a32ea03a49"/>
    <ds:schemaRef ds:uri="18f36246-ac24-4db5-bd53-e08739ab60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Streaming 101</Template>
  <TotalTime>936</TotalTime>
  <Words>764</Words>
  <Application>Microsoft Office PowerPoint</Application>
  <PresentationFormat>Widescreen</PresentationFormat>
  <Paragraphs>152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Gill Sans MT</vt:lpstr>
      <vt:lpstr>system-ui</vt:lpstr>
      <vt:lpstr>Times New Roman</vt:lpstr>
      <vt:lpstr>Wingdings 2</vt:lpstr>
      <vt:lpstr>Dividend</vt:lpstr>
      <vt:lpstr>DO Cross the Streams!</vt:lpstr>
      <vt:lpstr>whoami</vt:lpstr>
      <vt:lpstr>We are hiring! See our booth!</vt:lpstr>
      <vt:lpstr>Overview</vt:lpstr>
      <vt:lpstr>What is an event?</vt:lpstr>
      <vt:lpstr>Example Event Stream</vt:lpstr>
      <vt:lpstr>How Event Streaming Works</vt:lpstr>
      <vt:lpstr>What is event Streaming?</vt:lpstr>
      <vt:lpstr>Stream Processing</vt:lpstr>
      <vt:lpstr>Why Stream processing?</vt:lpstr>
      <vt:lpstr>Benthos</vt:lpstr>
      <vt:lpstr>PowerPoint Presentation</vt:lpstr>
      <vt:lpstr>Benthos Benefits</vt:lpstr>
      <vt:lpstr>Time to cross the streams!</vt:lpstr>
      <vt:lpstr>Additional Resources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 101</dc:title>
  <dc:creator>Castle, Joshua D (Josh)</dc:creator>
  <cp:lastModifiedBy>Castle, Joshua D (Josh)</cp:lastModifiedBy>
  <cp:revision>1</cp:revision>
  <dcterms:created xsi:type="dcterms:W3CDTF">2022-12-19T16:19:06Z</dcterms:created>
  <dcterms:modified xsi:type="dcterms:W3CDTF">2023-01-09T16:28:23Z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0x01010098EB7D43B917E84D85E6BF750E465820</vt:lpwstr>
  </property>
  <property fmtid="{D5CDD505-2E9C-101B-9397-08002B2CF9AE}" pid="3" name="MSIP_Label_92ea8e88-16c4-4b55-a945-7bd6248db4bf_Enabled">
    <vt:lpwstr>true</vt:lpwstr>
  </property>
  <property fmtid="{D5CDD505-2E9C-101B-9397-08002B2CF9AE}" pid="4" name="MSIP_Label_92ea8e88-16c4-4b55-a945-7bd6248db4bf_SetDate">
    <vt:lpwstr>2022-12-19T16:19:07Z</vt:lpwstr>
  </property>
  <property fmtid="{D5CDD505-2E9C-101B-9397-08002B2CF9AE}" pid="5" name="MSIP_Label_92ea8e88-16c4-4b55-a945-7bd6248db4bf_Method">
    <vt:lpwstr>Standard</vt:lpwstr>
  </property>
  <property fmtid="{D5CDD505-2E9C-101B-9397-08002B2CF9AE}" pid="6" name="MSIP_Label_92ea8e88-16c4-4b55-a945-7bd6248db4bf_Name">
    <vt:lpwstr>Internal</vt:lpwstr>
  </property>
  <property fmtid="{D5CDD505-2E9C-101B-9397-08002B2CF9AE}" pid="7" name="MSIP_Label_92ea8e88-16c4-4b55-a945-7bd6248db4bf_SiteId">
    <vt:lpwstr>22140e4c-d390-45c2-b297-a26c516dc461</vt:lpwstr>
  </property>
  <property fmtid="{D5CDD505-2E9C-101B-9397-08002B2CF9AE}" pid="8" name="MSIP_Label_92ea8e88-16c4-4b55-a945-7bd6248db4bf_ActionId">
    <vt:lpwstr>606aa6a9-4be6-4021-a37c-077c1a94b422</vt:lpwstr>
  </property>
  <property fmtid="{D5CDD505-2E9C-101B-9397-08002B2CF9AE}" pid="9" name="MSIP_Label_92ea8e88-16c4-4b55-a945-7bd6248db4bf_ContentBits">
    <vt:lpwstr>0</vt:lpwstr>
  </property>
</Properties>
</file>